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70F"/>
    <a:srgbClr val="EC3027"/>
    <a:srgbClr val="DD8F26"/>
    <a:srgbClr val="E4D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41F126-10D0-4A4C-970C-02AD102DF3E7}" v="21" dt="2019-03-14T20:57:22.276"/>
    <p1510:client id="{969C0BCB-3EB6-5B48-B5EB-54BED84D5543}" v="18" dt="2019-03-15T14:49:02.7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33"/>
    <p:restoredTop sz="89118"/>
  </p:normalViewPr>
  <p:slideViewPr>
    <p:cSldViewPr snapToGrid="0" snapToObjects="1">
      <p:cViewPr varScale="1">
        <p:scale>
          <a:sx n="91" d="100"/>
          <a:sy n="91" d="100"/>
        </p:scale>
        <p:origin x="204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3D208-4EE9-BB47-BB22-C3F7F27CFF1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01946-D4E1-BE47-B73A-D6705C1481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60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001946-D4E1-BE47-B73A-D6705C1481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3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3716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43400"/>
            <a:ext cx="7772400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4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388620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45920"/>
            <a:ext cx="388620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5920"/>
            <a:ext cx="3886200" cy="45720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31720"/>
            <a:ext cx="3886200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45920"/>
            <a:ext cx="3886200" cy="45720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331720"/>
            <a:ext cx="3886200" cy="3429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1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1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7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2960"/>
            <a:ext cx="3200400" cy="1828800"/>
          </a:xfrm>
        </p:spPr>
        <p:txBody>
          <a:bodyPr anchor="t" anchorCtr="0"/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822960"/>
            <a:ext cx="4800600" cy="49377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34640"/>
            <a:ext cx="3200400" cy="29260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7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229600" cy="5943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685800"/>
            <a:ext cx="8229600" cy="3657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12080"/>
            <a:ext cx="8229600" cy="685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5920"/>
            <a:ext cx="8229600" cy="411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0" y="6357008"/>
            <a:ext cx="1371600" cy="13716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9FFE9975-C960-C441-A95D-E879884DDE4A}" type="datetimeFigureOut">
              <a:rPr lang="en-US" smtClean="0"/>
              <a:pPr/>
              <a:t>4/2/2019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86200" y="6504908"/>
            <a:ext cx="1371600" cy="137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6896CD2-FB3A-5340-99F8-A4C5A2774A8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73BB62-E7BD-394F-AF02-0A171ED3ACC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4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981" y="0"/>
            <a:ext cx="8495597" cy="1091415"/>
          </a:xfrm>
        </p:spPr>
        <p:txBody>
          <a:bodyPr/>
          <a:lstStyle/>
          <a:p>
            <a:pPr algn="ctr"/>
            <a:r>
              <a:rPr lang="en-US" sz="3200" dirty="0"/>
              <a:t>Evaluation of V1-V3 Atmospheric Physics</a:t>
            </a:r>
            <a:endParaRPr lang="en-US" sz="3200" i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877DE66-F0A2-754D-9B2D-D7E8E80C8B70}"/>
              </a:ext>
            </a:extLst>
          </p:cNvPr>
          <p:cNvSpPr txBox="1">
            <a:spLocks/>
          </p:cNvSpPr>
          <p:nvPr/>
        </p:nvSpPr>
        <p:spPr>
          <a:xfrm>
            <a:off x="295476" y="1384213"/>
            <a:ext cx="8495598" cy="4888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(12 min talk + 3 min questions)</a:t>
            </a:r>
          </a:p>
          <a:p>
            <a:r>
              <a:rPr lang="en-US" sz="2000" dirty="0"/>
              <a:t>Michael </a:t>
            </a:r>
            <a:r>
              <a:rPr lang="en-US" sz="2000" dirty="0" err="1"/>
              <a:t>Brunke</a:t>
            </a:r>
            <a:r>
              <a:rPr lang="en-US" sz="2000" dirty="0"/>
              <a:t>: Evaluation of marine subtropical stratocumulus decks in the E3SMv1 atmosphere</a:t>
            </a:r>
          </a:p>
          <a:p>
            <a:r>
              <a:rPr lang="en-US" sz="2000" dirty="0" err="1"/>
              <a:t>Shaocheng</a:t>
            </a:r>
            <a:r>
              <a:rPr lang="en-US" sz="2000" dirty="0"/>
              <a:t> </a:t>
            </a:r>
            <a:r>
              <a:rPr lang="en-US" sz="2000" dirty="0" err="1"/>
              <a:t>Xie</a:t>
            </a:r>
            <a:r>
              <a:rPr lang="en-US" sz="2000" dirty="0"/>
              <a:t>: Impacts of new physics, vertical resolution, model tuning on EAMv1 simulated clouds and precipitation</a:t>
            </a:r>
          </a:p>
          <a:p>
            <a:r>
              <a:rPr lang="en-US" sz="2000" dirty="0"/>
              <a:t>Yan Fan: The resolution effect on aerosol distributions</a:t>
            </a:r>
          </a:p>
          <a:p>
            <a:r>
              <a:rPr lang="en-US" sz="2000" dirty="0" err="1"/>
              <a:t>Xianglei</a:t>
            </a:r>
            <a:r>
              <a:rPr lang="en-US" sz="2000" dirty="0"/>
              <a:t> Huang: More realistic longwave surface-atmosphere coupling in the E3SM and the impact on known biases in E3SM v1</a:t>
            </a:r>
          </a:p>
          <a:p>
            <a:r>
              <a:rPr lang="en-US" sz="2000" dirty="0"/>
              <a:t>Walter Hannah: New quasi-equal area physics grids</a:t>
            </a:r>
          </a:p>
          <a:p>
            <a:r>
              <a:rPr lang="en-US" sz="2000" dirty="0"/>
              <a:t>Yun Qian: Using PPE simulations to better understand model physics and identify structural errors in EAM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47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12279</TotalTime>
  <Words>101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Evaluation of V1-V3 Atmospheric Physics</vt:lpstr>
    </vt:vector>
  </TitlesOfParts>
  <Company>Pacific Northwest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DeGraaf</dc:creator>
  <cp:lastModifiedBy>Reshel, Tanya J.</cp:lastModifiedBy>
  <cp:revision>668</cp:revision>
  <cp:lastPrinted>2018-05-12T21:09:23Z</cp:lastPrinted>
  <dcterms:created xsi:type="dcterms:W3CDTF">2014-12-04T00:15:55Z</dcterms:created>
  <dcterms:modified xsi:type="dcterms:W3CDTF">2019-04-02T20:10:16Z</dcterms:modified>
</cp:coreProperties>
</file>