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215EB8-23C5-FA4F-9A4A-9BA5198EE888}" v="42" dt="2019-11-18T07:38:27.4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3882"/>
  </p:normalViewPr>
  <p:slideViewPr>
    <p:cSldViewPr snapToGrid="0" snapToObjects="1">
      <p:cViewPr varScale="1">
        <p:scale>
          <a:sx n="107" d="100"/>
          <a:sy n="107" d="100"/>
        </p:scale>
        <p:origin x="17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, Zeli" userId="4a2cac67-e36a-4294-b88c-6c0845490e37" providerId="ADAL" clId="{2F215EB8-23C5-FA4F-9A4A-9BA5198EE888}"/>
    <pc:docChg chg="undo custSel mod addSld modSld">
      <pc:chgData name="Tan, Zeli" userId="4a2cac67-e36a-4294-b88c-6c0845490e37" providerId="ADAL" clId="{2F215EB8-23C5-FA4F-9A4A-9BA5198EE888}" dt="2019-11-18T07:38:27.419" v="61" actId="1076"/>
      <pc:docMkLst>
        <pc:docMk/>
      </pc:docMkLst>
      <pc:sldChg chg="modSp">
        <pc:chgData name="Tan, Zeli" userId="4a2cac67-e36a-4294-b88c-6c0845490e37" providerId="ADAL" clId="{2F215EB8-23C5-FA4F-9A4A-9BA5198EE888}" dt="2019-11-15T02:51:01.774" v="7" actId="20577"/>
        <pc:sldMkLst>
          <pc:docMk/>
          <pc:sldMk cId="4277863791" sldId="257"/>
        </pc:sldMkLst>
        <pc:spChg chg="mod">
          <ac:chgData name="Tan, Zeli" userId="4a2cac67-e36a-4294-b88c-6c0845490e37" providerId="ADAL" clId="{2F215EB8-23C5-FA4F-9A4A-9BA5198EE888}" dt="2019-11-15T02:51:01.774" v="7" actId="20577"/>
          <ac:spMkLst>
            <pc:docMk/>
            <pc:sldMk cId="4277863791" sldId="257"/>
            <ac:spMk id="2" creationId="{00000000-0000-0000-0000-000000000000}"/>
          </ac:spMkLst>
        </pc:spChg>
        <pc:spChg chg="mod">
          <ac:chgData name="Tan, Zeli" userId="4a2cac67-e36a-4294-b88c-6c0845490e37" providerId="ADAL" clId="{2F215EB8-23C5-FA4F-9A4A-9BA5198EE888}" dt="2019-11-14T07:57:54.182" v="0" actId="20577"/>
          <ac:spMkLst>
            <pc:docMk/>
            <pc:sldMk cId="4277863791" sldId="257"/>
            <ac:spMk id="3" creationId="{00000000-0000-0000-0000-000000000000}"/>
          </ac:spMkLst>
        </pc:spChg>
      </pc:sldChg>
      <pc:sldChg chg="addSp delSp modSp">
        <pc:chgData name="Tan, Zeli" userId="4a2cac67-e36a-4294-b88c-6c0845490e37" providerId="ADAL" clId="{2F215EB8-23C5-FA4F-9A4A-9BA5198EE888}" dt="2019-11-15T02:52:15.097" v="19" actId="1076"/>
        <pc:sldMkLst>
          <pc:docMk/>
          <pc:sldMk cId="3977705770" sldId="260"/>
        </pc:sldMkLst>
        <pc:spChg chg="add del mod">
          <ac:chgData name="Tan, Zeli" userId="4a2cac67-e36a-4294-b88c-6c0845490e37" providerId="ADAL" clId="{2F215EB8-23C5-FA4F-9A4A-9BA5198EE888}" dt="2019-11-15T02:52:07.994" v="17" actId="478"/>
          <ac:spMkLst>
            <pc:docMk/>
            <pc:sldMk cId="3977705770" sldId="260"/>
            <ac:spMk id="2" creationId="{C4477212-D891-B642-8D95-DDC1904D6DED}"/>
          </ac:spMkLst>
        </pc:spChg>
        <pc:spChg chg="add del mod">
          <ac:chgData name="Tan, Zeli" userId="4a2cac67-e36a-4294-b88c-6c0845490e37" providerId="ADAL" clId="{2F215EB8-23C5-FA4F-9A4A-9BA5198EE888}" dt="2019-11-15T02:51:14.744" v="9" actId="478"/>
          <ac:spMkLst>
            <pc:docMk/>
            <pc:sldMk cId="3977705770" sldId="260"/>
            <ac:spMk id="5" creationId="{EB0469E7-5470-8247-83A9-C6338740AEEB}"/>
          </ac:spMkLst>
        </pc:spChg>
        <pc:spChg chg="add mod">
          <ac:chgData name="Tan, Zeli" userId="4a2cac67-e36a-4294-b88c-6c0845490e37" providerId="ADAL" clId="{2F215EB8-23C5-FA4F-9A4A-9BA5198EE888}" dt="2019-11-15T02:52:15.097" v="19" actId="1076"/>
          <ac:spMkLst>
            <pc:docMk/>
            <pc:sldMk cId="3977705770" sldId="260"/>
            <ac:spMk id="10" creationId="{14054F63-5CC0-024B-8C09-1766A5C07D33}"/>
          </ac:spMkLst>
        </pc:spChg>
        <pc:spChg chg="add del mod">
          <ac:chgData name="Tan, Zeli" userId="4a2cac67-e36a-4294-b88c-6c0845490e37" providerId="ADAL" clId="{2F215EB8-23C5-FA4F-9A4A-9BA5198EE888}" dt="2019-11-15T02:52:11.502" v="18" actId="478"/>
          <ac:spMkLst>
            <pc:docMk/>
            <pc:sldMk cId="3977705770" sldId="260"/>
            <ac:spMk id="19" creationId="{223411D6-0905-AD4A-9592-3D5371443226}"/>
          </ac:spMkLst>
        </pc:spChg>
      </pc:sldChg>
      <pc:sldChg chg="delSp modSp">
        <pc:chgData name="Tan, Zeli" userId="4a2cac67-e36a-4294-b88c-6c0845490e37" providerId="ADAL" clId="{2F215EB8-23C5-FA4F-9A4A-9BA5198EE888}" dt="2019-11-15T02:53:15.869" v="21" actId="478"/>
        <pc:sldMkLst>
          <pc:docMk/>
          <pc:sldMk cId="1167881511" sldId="261"/>
        </pc:sldMkLst>
        <pc:spChg chg="del mod">
          <ac:chgData name="Tan, Zeli" userId="4a2cac67-e36a-4294-b88c-6c0845490e37" providerId="ADAL" clId="{2F215EB8-23C5-FA4F-9A4A-9BA5198EE888}" dt="2019-11-15T02:53:15.869" v="21" actId="478"/>
          <ac:spMkLst>
            <pc:docMk/>
            <pc:sldMk cId="1167881511" sldId="261"/>
            <ac:spMk id="6" creationId="{95C068B7-BA07-974F-A084-40FFE07EC56D}"/>
          </ac:spMkLst>
        </pc:spChg>
      </pc:sldChg>
      <pc:sldChg chg="addSp modSp add mod setBg">
        <pc:chgData name="Tan, Zeli" userId="4a2cac67-e36a-4294-b88c-6c0845490e37" providerId="ADAL" clId="{2F215EB8-23C5-FA4F-9A4A-9BA5198EE888}" dt="2019-11-18T07:38:27.419" v="61" actId="1076"/>
        <pc:sldMkLst>
          <pc:docMk/>
          <pc:sldMk cId="3102514123" sldId="263"/>
        </pc:sldMkLst>
        <pc:spChg chg="add mod">
          <ac:chgData name="Tan, Zeli" userId="4a2cac67-e36a-4294-b88c-6c0845490e37" providerId="ADAL" clId="{2F215EB8-23C5-FA4F-9A4A-9BA5198EE888}" dt="2019-11-18T07:38:27.419" v="61" actId="1076"/>
          <ac:spMkLst>
            <pc:docMk/>
            <pc:sldMk cId="3102514123" sldId="263"/>
            <ac:spMk id="2" creationId="{F4A4CD55-894A-D848-BA1F-C0A9418394E4}"/>
          </ac:spMkLst>
        </pc:spChg>
        <pc:picChg chg="add mod">
          <ac:chgData name="Tan, Zeli" userId="4a2cac67-e36a-4294-b88c-6c0845490e37" providerId="ADAL" clId="{2F215EB8-23C5-FA4F-9A4A-9BA5198EE888}" dt="2019-11-18T07:31:44.305" v="26" actId="962"/>
          <ac:picMkLst>
            <pc:docMk/>
            <pc:sldMk cId="3102514123" sldId="263"/>
            <ac:picMk id="3" creationId="{BBF2FC56-A186-804B-AEEC-0F2F82CAA555}"/>
          </ac:picMkLst>
        </pc:picChg>
      </pc:sldChg>
    </pc:docChg>
  </pc:docChgLst>
  <pc:docChgLst>
    <pc:chgData name="Tan, Zeli" userId="4a2cac67-e36a-4294-b88c-6c0845490e37" providerId="ADAL" clId="{B47FEEFA-D492-2A4D-A7D3-E9F3F4B632DB}"/>
    <pc:docChg chg="undo custSel addSld delSld modSld">
      <pc:chgData name="Tan, Zeli" userId="4a2cac67-e36a-4294-b88c-6c0845490e37" providerId="ADAL" clId="{B47FEEFA-D492-2A4D-A7D3-E9F3F4B632DB}" dt="2019-11-15T19:53:28.536" v="2507" actId="20577"/>
      <pc:docMkLst>
        <pc:docMk/>
      </pc:docMkLst>
      <pc:sldChg chg="modSp">
        <pc:chgData name="Tan, Zeli" userId="4a2cac67-e36a-4294-b88c-6c0845490e37" providerId="ADAL" clId="{B47FEEFA-D492-2A4D-A7D3-E9F3F4B632DB}" dt="2019-11-13T23:55:45.032" v="213" actId="207"/>
        <pc:sldMkLst>
          <pc:docMk/>
          <pc:sldMk cId="2354258371" sldId="256"/>
        </pc:sldMkLst>
        <pc:spChg chg="mod">
          <ac:chgData name="Tan, Zeli" userId="4a2cac67-e36a-4294-b88c-6c0845490e37" providerId="ADAL" clId="{B47FEEFA-D492-2A4D-A7D3-E9F3F4B632DB}" dt="2019-11-13T23:55:35.090" v="212" actId="20577"/>
          <ac:spMkLst>
            <pc:docMk/>
            <pc:sldMk cId="2354258371" sldId="256"/>
            <ac:spMk id="2" creationId="{00000000-0000-0000-0000-000000000000}"/>
          </ac:spMkLst>
        </pc:spChg>
        <pc:spChg chg="mod">
          <ac:chgData name="Tan, Zeli" userId="4a2cac67-e36a-4294-b88c-6c0845490e37" providerId="ADAL" clId="{B47FEEFA-D492-2A4D-A7D3-E9F3F4B632DB}" dt="2019-11-13T23:55:45.032" v="213" actId="207"/>
          <ac:spMkLst>
            <pc:docMk/>
            <pc:sldMk cId="2354258371" sldId="256"/>
            <ac:spMk id="3" creationId="{00000000-0000-0000-0000-000000000000}"/>
          </ac:spMkLst>
        </pc:spChg>
      </pc:sldChg>
      <pc:sldChg chg="addSp delSp modSp">
        <pc:chgData name="Tan, Zeli" userId="4a2cac67-e36a-4294-b88c-6c0845490e37" providerId="ADAL" clId="{B47FEEFA-D492-2A4D-A7D3-E9F3F4B632DB}" dt="2019-11-14T23:28:59.551" v="1578" actId="20577"/>
        <pc:sldMkLst>
          <pc:docMk/>
          <pc:sldMk cId="4277863791" sldId="257"/>
        </pc:sldMkLst>
        <pc:spChg chg="mod">
          <ac:chgData name="Tan, Zeli" userId="4a2cac67-e36a-4294-b88c-6c0845490e37" providerId="ADAL" clId="{B47FEEFA-D492-2A4D-A7D3-E9F3F4B632DB}" dt="2019-11-14T18:37:29.675" v="336" actId="255"/>
          <ac:spMkLst>
            <pc:docMk/>
            <pc:sldMk cId="4277863791" sldId="257"/>
            <ac:spMk id="2" creationId="{00000000-0000-0000-0000-000000000000}"/>
          </ac:spMkLst>
        </pc:spChg>
        <pc:spChg chg="mod">
          <ac:chgData name="Tan, Zeli" userId="4a2cac67-e36a-4294-b88c-6c0845490e37" providerId="ADAL" clId="{B47FEEFA-D492-2A4D-A7D3-E9F3F4B632DB}" dt="2019-11-14T23:28:59.551" v="1578" actId="20577"/>
          <ac:spMkLst>
            <pc:docMk/>
            <pc:sldMk cId="4277863791" sldId="257"/>
            <ac:spMk id="3" creationId="{00000000-0000-0000-0000-000000000000}"/>
          </ac:spMkLst>
        </pc:spChg>
        <pc:spChg chg="add del mod">
          <ac:chgData name="Tan, Zeli" userId="4a2cac67-e36a-4294-b88c-6c0845490e37" providerId="ADAL" clId="{B47FEEFA-D492-2A4D-A7D3-E9F3F4B632DB}" dt="2019-11-14T22:51:38.940" v="972" actId="478"/>
          <ac:spMkLst>
            <pc:docMk/>
            <pc:sldMk cId="4277863791" sldId="257"/>
            <ac:spMk id="10" creationId="{6E98D22E-6DD3-9C42-9A15-7257AA6C6119}"/>
          </ac:spMkLst>
        </pc:spChg>
        <pc:spChg chg="add mod">
          <ac:chgData name="Tan, Zeli" userId="4a2cac67-e36a-4294-b88c-6c0845490e37" providerId="ADAL" clId="{B47FEEFA-D492-2A4D-A7D3-E9F3F4B632DB}" dt="2019-11-14T22:55:42.465" v="1042" actId="1037"/>
          <ac:spMkLst>
            <pc:docMk/>
            <pc:sldMk cId="4277863791" sldId="257"/>
            <ac:spMk id="11" creationId="{438905EF-3C04-664A-9F05-0E79F1408B1D}"/>
          </ac:spMkLst>
        </pc:spChg>
        <pc:spChg chg="add del mod">
          <ac:chgData name="Tan, Zeli" userId="4a2cac67-e36a-4294-b88c-6c0845490e37" providerId="ADAL" clId="{B47FEEFA-D492-2A4D-A7D3-E9F3F4B632DB}" dt="2019-11-14T22:54:44.294" v="1020" actId="478"/>
          <ac:spMkLst>
            <pc:docMk/>
            <pc:sldMk cId="4277863791" sldId="257"/>
            <ac:spMk id="12" creationId="{5DF57C51-1AB8-D045-8D55-A695B7A07A5E}"/>
          </ac:spMkLst>
        </pc:spChg>
        <pc:spChg chg="add del">
          <ac:chgData name="Tan, Zeli" userId="4a2cac67-e36a-4294-b88c-6c0845490e37" providerId="ADAL" clId="{B47FEEFA-D492-2A4D-A7D3-E9F3F4B632DB}" dt="2019-11-14T22:53:45.538" v="1002" actId="478"/>
          <ac:spMkLst>
            <pc:docMk/>
            <pc:sldMk cId="4277863791" sldId="257"/>
            <ac:spMk id="13" creationId="{6F48E32E-F60A-E44E-991D-E938B62E54A1}"/>
          </ac:spMkLst>
        </pc:spChg>
        <pc:spChg chg="add mod">
          <ac:chgData name="Tan, Zeli" userId="4a2cac67-e36a-4294-b88c-6c0845490e37" providerId="ADAL" clId="{B47FEEFA-D492-2A4D-A7D3-E9F3F4B632DB}" dt="2019-11-14T22:56:26.598" v="1051" actId="14100"/>
          <ac:spMkLst>
            <pc:docMk/>
            <pc:sldMk cId="4277863791" sldId="257"/>
            <ac:spMk id="14" creationId="{348EDAC9-5414-F34B-8EC8-6795CEC11626}"/>
          </ac:spMkLst>
        </pc:spChg>
        <pc:spChg chg="add del mod">
          <ac:chgData name="Tan, Zeli" userId="4a2cac67-e36a-4294-b88c-6c0845490e37" providerId="ADAL" clId="{B47FEEFA-D492-2A4D-A7D3-E9F3F4B632DB}" dt="2019-11-14T23:02:07.871" v="1322" actId="478"/>
          <ac:spMkLst>
            <pc:docMk/>
            <pc:sldMk cId="4277863791" sldId="257"/>
            <ac:spMk id="15" creationId="{AF26D5CA-459F-8448-B570-40C53CEDE713}"/>
          </ac:spMkLst>
        </pc:spChg>
        <pc:spChg chg="add mod">
          <ac:chgData name="Tan, Zeli" userId="4a2cac67-e36a-4294-b88c-6c0845490e37" providerId="ADAL" clId="{B47FEEFA-D492-2A4D-A7D3-E9F3F4B632DB}" dt="2019-11-14T23:03:48.034" v="1351" actId="14100"/>
          <ac:spMkLst>
            <pc:docMk/>
            <pc:sldMk cId="4277863791" sldId="257"/>
            <ac:spMk id="16" creationId="{346F72FD-B69D-6142-8534-14E05988197B}"/>
          </ac:spMkLst>
        </pc:spChg>
        <pc:picChg chg="add del mod">
          <ac:chgData name="Tan, Zeli" userId="4a2cac67-e36a-4294-b88c-6c0845490e37" providerId="ADAL" clId="{B47FEEFA-D492-2A4D-A7D3-E9F3F4B632DB}" dt="2019-11-14T22:43:44.601" v="749"/>
          <ac:picMkLst>
            <pc:docMk/>
            <pc:sldMk cId="4277863791" sldId="257"/>
            <ac:picMk id="4" creationId="{0D7323D3-B63D-4247-9F5C-822DD3D1556B}"/>
          </ac:picMkLst>
        </pc:picChg>
        <pc:picChg chg="add del">
          <ac:chgData name="Tan, Zeli" userId="4a2cac67-e36a-4294-b88c-6c0845490e37" providerId="ADAL" clId="{B47FEEFA-D492-2A4D-A7D3-E9F3F4B632DB}" dt="2019-11-14T22:43:48.944" v="751"/>
          <ac:picMkLst>
            <pc:docMk/>
            <pc:sldMk cId="4277863791" sldId="257"/>
            <ac:picMk id="5" creationId="{0F2DE713-BF80-4447-A299-32BC85D1B944}"/>
          </ac:picMkLst>
        </pc:picChg>
        <pc:picChg chg="add del mod">
          <ac:chgData name="Tan, Zeli" userId="4a2cac67-e36a-4294-b88c-6c0845490e37" providerId="ADAL" clId="{B47FEEFA-D492-2A4D-A7D3-E9F3F4B632DB}" dt="2019-11-14T22:44:51.707" v="782"/>
          <ac:picMkLst>
            <pc:docMk/>
            <pc:sldMk cId="4277863791" sldId="257"/>
            <ac:picMk id="6" creationId="{43172D4E-56F0-3C4B-BA8D-E153D31E0767}"/>
          </ac:picMkLst>
        </pc:picChg>
        <pc:picChg chg="add mod">
          <ac:chgData name="Tan, Zeli" userId="4a2cac67-e36a-4294-b88c-6c0845490e37" providerId="ADAL" clId="{B47FEEFA-D492-2A4D-A7D3-E9F3F4B632DB}" dt="2019-11-14T22:55:42.465" v="1042" actId="1037"/>
          <ac:picMkLst>
            <pc:docMk/>
            <pc:sldMk cId="4277863791" sldId="257"/>
            <ac:picMk id="7" creationId="{B6D85B1D-6ED6-BA4C-9286-F82C29928C83}"/>
          </ac:picMkLst>
        </pc:picChg>
        <pc:picChg chg="add del mod">
          <ac:chgData name="Tan, Zeli" userId="4a2cac67-e36a-4294-b88c-6c0845490e37" providerId="ADAL" clId="{B47FEEFA-D492-2A4D-A7D3-E9F3F4B632DB}" dt="2019-11-14T22:47:04.565" v="807" actId="478"/>
          <ac:picMkLst>
            <pc:docMk/>
            <pc:sldMk cId="4277863791" sldId="257"/>
            <ac:picMk id="8" creationId="{0D9E6257-D701-9340-A85F-C4A29EA6ADB6}"/>
          </ac:picMkLst>
        </pc:picChg>
        <pc:picChg chg="add mod">
          <ac:chgData name="Tan, Zeli" userId="4a2cac67-e36a-4294-b88c-6c0845490e37" providerId="ADAL" clId="{B47FEEFA-D492-2A4D-A7D3-E9F3F4B632DB}" dt="2019-11-14T23:03:29.832" v="1348" actId="1076"/>
          <ac:picMkLst>
            <pc:docMk/>
            <pc:sldMk cId="4277863791" sldId="257"/>
            <ac:picMk id="9" creationId="{7CCD7C66-EA90-DB45-BC95-45CECBC5F582}"/>
          </ac:picMkLst>
        </pc:picChg>
      </pc:sldChg>
      <pc:sldChg chg="addSp delSp modSp add">
        <pc:chgData name="Tan, Zeli" userId="4a2cac67-e36a-4294-b88c-6c0845490e37" providerId="ADAL" clId="{B47FEEFA-D492-2A4D-A7D3-E9F3F4B632DB}" dt="2019-11-15T01:04:18.065" v="2501" actId="1035"/>
        <pc:sldMkLst>
          <pc:docMk/>
          <pc:sldMk cId="3418894010" sldId="258"/>
        </pc:sldMkLst>
        <pc:spChg chg="mod">
          <ac:chgData name="Tan, Zeli" userId="4a2cac67-e36a-4294-b88c-6c0845490e37" providerId="ADAL" clId="{B47FEEFA-D492-2A4D-A7D3-E9F3F4B632DB}" dt="2019-11-13T23:58:12.410" v="319" actId="20577"/>
          <ac:spMkLst>
            <pc:docMk/>
            <pc:sldMk cId="3418894010" sldId="258"/>
            <ac:spMk id="2" creationId="{F24703E8-E6B2-4945-ACEB-0CED63982D60}"/>
          </ac:spMkLst>
        </pc:spChg>
        <pc:spChg chg="mod">
          <ac:chgData name="Tan, Zeli" userId="4a2cac67-e36a-4294-b88c-6c0845490e37" providerId="ADAL" clId="{B47FEEFA-D492-2A4D-A7D3-E9F3F4B632DB}" dt="2019-11-15T01:03:56.650" v="2474" actId="14100"/>
          <ac:spMkLst>
            <pc:docMk/>
            <pc:sldMk cId="3418894010" sldId="258"/>
            <ac:spMk id="3" creationId="{F83E3BD9-67F2-9A43-A592-FAAB20D3C60E}"/>
          </ac:spMkLst>
        </pc:spChg>
        <pc:spChg chg="add mod">
          <ac:chgData name="Tan, Zeli" userId="4a2cac67-e36a-4294-b88c-6c0845490e37" providerId="ADAL" clId="{B47FEEFA-D492-2A4D-A7D3-E9F3F4B632DB}" dt="2019-11-15T01:04:18.065" v="2501" actId="1035"/>
          <ac:spMkLst>
            <pc:docMk/>
            <pc:sldMk cId="3418894010" sldId="258"/>
            <ac:spMk id="6" creationId="{30C20269-2F39-7443-9544-44AAF2AC2BB8}"/>
          </ac:spMkLst>
        </pc:spChg>
        <pc:picChg chg="add del mod">
          <ac:chgData name="Tan, Zeli" userId="4a2cac67-e36a-4294-b88c-6c0845490e37" providerId="ADAL" clId="{B47FEEFA-D492-2A4D-A7D3-E9F3F4B632DB}" dt="2019-11-15T00:50:56.042" v="2249" actId="478"/>
          <ac:picMkLst>
            <pc:docMk/>
            <pc:sldMk cId="3418894010" sldId="258"/>
            <ac:picMk id="4" creationId="{9B546B2E-48CB-B54F-9AE3-5EBDF0EB9A3E}"/>
          </ac:picMkLst>
        </pc:picChg>
        <pc:picChg chg="add mod">
          <ac:chgData name="Tan, Zeli" userId="4a2cac67-e36a-4294-b88c-6c0845490e37" providerId="ADAL" clId="{B47FEEFA-D492-2A4D-A7D3-E9F3F4B632DB}" dt="2019-11-15T01:04:18.065" v="2501" actId="1035"/>
          <ac:picMkLst>
            <pc:docMk/>
            <pc:sldMk cId="3418894010" sldId="258"/>
            <ac:picMk id="5" creationId="{65BC3C56-FC6B-A740-8E54-2C0CEB34D557}"/>
          </ac:picMkLst>
        </pc:picChg>
        <pc:picChg chg="add del mod">
          <ac:chgData name="Tan, Zeli" userId="4a2cac67-e36a-4294-b88c-6c0845490e37" providerId="ADAL" clId="{B47FEEFA-D492-2A4D-A7D3-E9F3F4B632DB}" dt="2019-11-15T00:59:12.597" v="2377"/>
          <ac:picMkLst>
            <pc:docMk/>
            <pc:sldMk cId="3418894010" sldId="258"/>
            <ac:picMk id="7" creationId="{566C2F76-DCE0-CC49-9C84-7EC57BEA1A7E}"/>
          </ac:picMkLst>
        </pc:picChg>
        <pc:picChg chg="add del mod">
          <ac:chgData name="Tan, Zeli" userId="4a2cac67-e36a-4294-b88c-6c0845490e37" providerId="ADAL" clId="{B47FEEFA-D492-2A4D-A7D3-E9F3F4B632DB}" dt="2019-11-15T00:59:12.597" v="2377"/>
          <ac:picMkLst>
            <pc:docMk/>
            <pc:sldMk cId="3418894010" sldId="258"/>
            <ac:picMk id="8" creationId="{36BA38F1-149F-F042-8AAE-A8FA21568908}"/>
          </ac:picMkLst>
        </pc:picChg>
      </pc:sldChg>
      <pc:sldChg chg="addSp delSp modSp add del">
        <pc:chgData name="Tan, Zeli" userId="4a2cac67-e36a-4294-b88c-6c0845490e37" providerId="ADAL" clId="{B47FEEFA-D492-2A4D-A7D3-E9F3F4B632DB}" dt="2019-11-15T00:59:03.747" v="2375" actId="2696"/>
        <pc:sldMkLst>
          <pc:docMk/>
          <pc:sldMk cId="11027403" sldId="259"/>
        </pc:sldMkLst>
        <pc:picChg chg="add del mod">
          <ac:chgData name="Tan, Zeli" userId="4a2cac67-e36a-4294-b88c-6c0845490e37" providerId="ADAL" clId="{B47FEEFA-D492-2A4D-A7D3-E9F3F4B632DB}" dt="2019-11-14T22:44:30.234" v="758"/>
          <ac:picMkLst>
            <pc:docMk/>
            <pc:sldMk cId="11027403" sldId="259"/>
            <ac:picMk id="2" creationId="{92D395E3-95E1-504D-B6B4-3B645E2439BB}"/>
          </ac:picMkLst>
        </pc:picChg>
        <pc:picChg chg="add del">
          <ac:chgData name="Tan, Zeli" userId="4a2cac67-e36a-4294-b88c-6c0845490e37" providerId="ADAL" clId="{B47FEEFA-D492-2A4D-A7D3-E9F3F4B632DB}" dt="2019-11-14T22:47:39.721" v="809"/>
          <ac:picMkLst>
            <pc:docMk/>
            <pc:sldMk cId="11027403" sldId="259"/>
            <ac:picMk id="3" creationId="{7678F5C9-4C57-BE41-B4A8-E9C572F4C3A2}"/>
          </ac:picMkLst>
        </pc:picChg>
        <pc:picChg chg="add del mod">
          <ac:chgData name="Tan, Zeli" userId="4a2cac67-e36a-4294-b88c-6c0845490e37" providerId="ADAL" clId="{B47FEEFA-D492-2A4D-A7D3-E9F3F4B632DB}" dt="2019-11-14T22:45:24.723" v="791"/>
          <ac:picMkLst>
            <pc:docMk/>
            <pc:sldMk cId="11027403" sldId="259"/>
            <ac:picMk id="4" creationId="{4E6DA594-AFDE-954A-8834-0381620E54D1}"/>
          </ac:picMkLst>
        </pc:picChg>
        <pc:picChg chg="add del mod">
          <ac:chgData name="Tan, Zeli" userId="4a2cac67-e36a-4294-b88c-6c0845490e37" providerId="ADAL" clId="{B47FEEFA-D492-2A4D-A7D3-E9F3F4B632DB}" dt="2019-11-14T22:46:19.507" v="797" actId="478"/>
          <ac:picMkLst>
            <pc:docMk/>
            <pc:sldMk cId="11027403" sldId="259"/>
            <ac:picMk id="5" creationId="{5F756C2B-BBA4-6E42-B5A4-B8170DF5C572}"/>
          </ac:picMkLst>
        </pc:picChg>
        <pc:picChg chg="add del mod">
          <ac:chgData name="Tan, Zeli" userId="4a2cac67-e36a-4294-b88c-6c0845490e37" providerId="ADAL" clId="{B47FEEFA-D492-2A4D-A7D3-E9F3F4B632DB}" dt="2019-11-14T22:46:48.648" v="799"/>
          <ac:picMkLst>
            <pc:docMk/>
            <pc:sldMk cId="11027403" sldId="259"/>
            <ac:picMk id="6" creationId="{787CDBFB-27B5-0743-AE2B-E647FB147A56}"/>
          </ac:picMkLst>
        </pc:picChg>
        <pc:picChg chg="add del">
          <ac:chgData name="Tan, Zeli" userId="4a2cac67-e36a-4294-b88c-6c0845490e37" providerId="ADAL" clId="{B47FEEFA-D492-2A4D-A7D3-E9F3F4B632DB}" dt="2019-11-15T00:50:22.824" v="2239"/>
          <ac:picMkLst>
            <pc:docMk/>
            <pc:sldMk cId="11027403" sldId="259"/>
            <ac:picMk id="7" creationId="{20537387-7DCB-184A-8A9A-F31895B0F922}"/>
          </ac:picMkLst>
        </pc:picChg>
      </pc:sldChg>
      <pc:sldChg chg="addSp delSp modSp add del">
        <pc:chgData name="Tan, Zeli" userId="4a2cac67-e36a-4294-b88c-6c0845490e37" providerId="ADAL" clId="{B47FEEFA-D492-2A4D-A7D3-E9F3F4B632DB}" dt="2019-11-14T23:38:42.368" v="1761" actId="2696"/>
        <pc:sldMkLst>
          <pc:docMk/>
          <pc:sldMk cId="243961350" sldId="260"/>
        </pc:sldMkLst>
        <pc:spChg chg="add del mod">
          <ac:chgData name="Tan, Zeli" userId="4a2cac67-e36a-4294-b88c-6c0845490e37" providerId="ADAL" clId="{B47FEEFA-D492-2A4D-A7D3-E9F3F4B632DB}" dt="2019-11-14T23:06:08.842" v="1367" actId="478"/>
          <ac:spMkLst>
            <pc:docMk/>
            <pc:sldMk cId="243961350" sldId="260"/>
            <ac:spMk id="2" creationId="{F9D9BBD0-1172-DD4D-9733-4605E26A2ACD}"/>
          </ac:spMkLst>
        </pc:spChg>
        <pc:spChg chg="mod">
          <ac:chgData name="Tan, Zeli" userId="4a2cac67-e36a-4294-b88c-6c0845490e37" providerId="ADAL" clId="{B47FEEFA-D492-2A4D-A7D3-E9F3F4B632DB}" dt="2019-11-14T23:33:50.377" v="1673" actId="14100"/>
          <ac:spMkLst>
            <pc:docMk/>
            <pc:sldMk cId="243961350" sldId="260"/>
            <ac:spMk id="3" creationId="{8794CB7A-F139-A54E-A4A3-EE7D6E87462C}"/>
          </ac:spMkLst>
        </pc:spChg>
        <pc:spChg chg="add mod">
          <ac:chgData name="Tan, Zeli" userId="4a2cac67-e36a-4294-b88c-6c0845490e37" providerId="ADAL" clId="{B47FEEFA-D492-2A4D-A7D3-E9F3F4B632DB}" dt="2019-11-14T23:32:58.027" v="1639" actId="255"/>
          <ac:spMkLst>
            <pc:docMk/>
            <pc:sldMk cId="243961350" sldId="260"/>
            <ac:spMk id="4" creationId="{7F5E6E3D-9002-8142-824F-7890674028AE}"/>
          </ac:spMkLst>
        </pc:spChg>
        <pc:spChg chg="add mod">
          <ac:chgData name="Tan, Zeli" userId="4a2cac67-e36a-4294-b88c-6c0845490e37" providerId="ADAL" clId="{B47FEEFA-D492-2A4D-A7D3-E9F3F4B632DB}" dt="2019-11-14T23:33:17.308" v="1641" actId="13822"/>
          <ac:spMkLst>
            <pc:docMk/>
            <pc:sldMk cId="243961350" sldId="260"/>
            <ac:spMk id="5" creationId="{71A89F1F-2C63-4C43-BA42-9BEEFE3F32E2}"/>
          </ac:spMkLst>
        </pc:spChg>
        <pc:spChg chg="add mod">
          <ac:chgData name="Tan, Zeli" userId="4a2cac67-e36a-4294-b88c-6c0845490e37" providerId="ADAL" clId="{B47FEEFA-D492-2A4D-A7D3-E9F3F4B632DB}" dt="2019-11-14T23:33:38.569" v="1672" actId="1037"/>
          <ac:spMkLst>
            <pc:docMk/>
            <pc:sldMk cId="243961350" sldId="260"/>
            <ac:spMk id="6" creationId="{01FE89B5-ACD7-6441-9F01-1D959236F882}"/>
          </ac:spMkLst>
        </pc:spChg>
      </pc:sldChg>
      <pc:sldChg chg="addSp delSp modSp add">
        <pc:chgData name="Tan, Zeli" userId="4a2cac67-e36a-4294-b88c-6c0845490e37" providerId="ADAL" clId="{B47FEEFA-D492-2A4D-A7D3-E9F3F4B632DB}" dt="2019-11-15T00:35:29.108" v="1863" actId="1036"/>
        <pc:sldMkLst>
          <pc:docMk/>
          <pc:sldMk cId="3977705770" sldId="260"/>
        </pc:sldMkLst>
        <pc:spChg chg="mod">
          <ac:chgData name="Tan, Zeli" userId="4a2cac67-e36a-4294-b88c-6c0845490e37" providerId="ADAL" clId="{B47FEEFA-D492-2A4D-A7D3-E9F3F4B632DB}" dt="2019-11-14T23:39:14.719" v="1772" actId="20577"/>
          <ac:spMkLst>
            <pc:docMk/>
            <pc:sldMk cId="3977705770" sldId="260"/>
            <ac:spMk id="2" creationId="{C4477212-D891-B642-8D95-DDC1904D6DED}"/>
          </ac:spMkLst>
        </pc:spChg>
        <pc:spChg chg="del">
          <ac:chgData name="Tan, Zeli" userId="4a2cac67-e36a-4294-b88c-6c0845490e37" providerId="ADAL" clId="{B47FEEFA-D492-2A4D-A7D3-E9F3F4B632DB}" dt="2019-11-15T00:27:05.136" v="1777" actId="478"/>
          <ac:spMkLst>
            <pc:docMk/>
            <pc:sldMk cId="3977705770" sldId="260"/>
            <ac:spMk id="3" creationId="{C25F6542-0181-814B-A58C-00AFA432F06F}"/>
          </ac:spMkLst>
        </pc:spChg>
        <pc:spChg chg="add del mod">
          <ac:chgData name="Tan, Zeli" userId="4a2cac67-e36a-4294-b88c-6c0845490e37" providerId="ADAL" clId="{B47FEEFA-D492-2A4D-A7D3-E9F3F4B632DB}" dt="2019-11-15T00:28:11.645" v="1789" actId="478"/>
          <ac:spMkLst>
            <pc:docMk/>
            <pc:sldMk cId="3977705770" sldId="260"/>
            <ac:spMk id="5" creationId="{C9FAD4F5-7436-964E-8205-80C5C4A55DE6}"/>
          </ac:spMkLst>
        </pc:spChg>
        <pc:spChg chg="add mod">
          <ac:chgData name="Tan, Zeli" userId="4a2cac67-e36a-4294-b88c-6c0845490e37" providerId="ADAL" clId="{B47FEEFA-D492-2A4D-A7D3-E9F3F4B632DB}" dt="2019-11-15T00:28:26.391" v="1793" actId="255"/>
          <ac:spMkLst>
            <pc:docMk/>
            <pc:sldMk cId="3977705770" sldId="260"/>
            <ac:spMk id="6" creationId="{A36186BC-DE09-F140-A4A3-098AD9E24C52}"/>
          </ac:spMkLst>
        </pc:spChg>
        <pc:spChg chg="add mod">
          <ac:chgData name="Tan, Zeli" userId="4a2cac67-e36a-4294-b88c-6c0845490e37" providerId="ADAL" clId="{B47FEEFA-D492-2A4D-A7D3-E9F3F4B632DB}" dt="2019-11-15T00:35:16.588" v="1848" actId="164"/>
          <ac:spMkLst>
            <pc:docMk/>
            <pc:sldMk cId="3977705770" sldId="260"/>
            <ac:spMk id="7" creationId="{EB38DE3A-678C-D445-BCF8-A1CBDFCBD885}"/>
          </ac:spMkLst>
        </pc:spChg>
        <pc:spChg chg="add mod">
          <ac:chgData name="Tan, Zeli" userId="4a2cac67-e36a-4294-b88c-6c0845490e37" providerId="ADAL" clId="{B47FEEFA-D492-2A4D-A7D3-E9F3F4B632DB}" dt="2019-11-15T00:35:16.588" v="1848" actId="164"/>
          <ac:spMkLst>
            <pc:docMk/>
            <pc:sldMk cId="3977705770" sldId="260"/>
            <ac:spMk id="8" creationId="{8F5C2EB9-1C93-7B4B-9420-4587A97C75E5}"/>
          </ac:spMkLst>
        </pc:spChg>
        <pc:spChg chg="add mod">
          <ac:chgData name="Tan, Zeli" userId="4a2cac67-e36a-4294-b88c-6c0845490e37" providerId="ADAL" clId="{B47FEEFA-D492-2A4D-A7D3-E9F3F4B632DB}" dt="2019-11-15T00:35:16.588" v="1848" actId="164"/>
          <ac:spMkLst>
            <pc:docMk/>
            <pc:sldMk cId="3977705770" sldId="260"/>
            <ac:spMk id="9" creationId="{8FF637BF-01C7-D241-B39C-25194C417A9F}"/>
          </ac:spMkLst>
        </pc:spChg>
        <pc:spChg chg="add mod">
          <ac:chgData name="Tan, Zeli" userId="4a2cac67-e36a-4294-b88c-6c0845490e37" providerId="ADAL" clId="{B47FEEFA-D492-2A4D-A7D3-E9F3F4B632DB}" dt="2019-11-15T00:35:23.880" v="1849" actId="164"/>
          <ac:spMkLst>
            <pc:docMk/>
            <pc:sldMk cId="3977705770" sldId="260"/>
            <ac:spMk id="12" creationId="{7A086130-E062-E940-80BE-650AF0E2F1F3}"/>
          </ac:spMkLst>
        </pc:spChg>
        <pc:spChg chg="add mod">
          <ac:chgData name="Tan, Zeli" userId="4a2cac67-e36a-4294-b88c-6c0845490e37" providerId="ADAL" clId="{B47FEEFA-D492-2A4D-A7D3-E9F3F4B632DB}" dt="2019-11-15T00:35:23.880" v="1849" actId="164"/>
          <ac:spMkLst>
            <pc:docMk/>
            <pc:sldMk cId="3977705770" sldId="260"/>
            <ac:spMk id="13" creationId="{25D193DE-62F2-1342-9C78-9AD6C06C39D5}"/>
          </ac:spMkLst>
        </pc:spChg>
        <pc:spChg chg="add del mod">
          <ac:chgData name="Tan, Zeli" userId="4a2cac67-e36a-4294-b88c-6c0845490e37" providerId="ADAL" clId="{B47FEEFA-D492-2A4D-A7D3-E9F3F4B632DB}" dt="2019-11-15T00:33:47.114" v="1839" actId="478"/>
          <ac:spMkLst>
            <pc:docMk/>
            <pc:sldMk cId="3977705770" sldId="260"/>
            <ac:spMk id="14" creationId="{82F55E0F-A1BC-CB44-9A37-6509C7406D73}"/>
          </ac:spMkLst>
        </pc:spChg>
        <pc:spChg chg="add mod">
          <ac:chgData name="Tan, Zeli" userId="4a2cac67-e36a-4294-b88c-6c0845490e37" providerId="ADAL" clId="{B47FEEFA-D492-2A4D-A7D3-E9F3F4B632DB}" dt="2019-11-15T00:35:23.880" v="1849" actId="164"/>
          <ac:spMkLst>
            <pc:docMk/>
            <pc:sldMk cId="3977705770" sldId="260"/>
            <ac:spMk id="16" creationId="{D9E09622-B739-DA4F-8FC8-D24D26ED99F3}"/>
          </ac:spMkLst>
        </pc:spChg>
        <pc:grpChg chg="add mod">
          <ac:chgData name="Tan, Zeli" userId="4a2cac67-e36a-4294-b88c-6c0845490e37" providerId="ADAL" clId="{B47FEEFA-D492-2A4D-A7D3-E9F3F4B632DB}" dt="2019-11-15T00:35:29.108" v="1863" actId="1036"/>
          <ac:grpSpMkLst>
            <pc:docMk/>
            <pc:sldMk cId="3977705770" sldId="260"/>
            <ac:grpSpMk id="17" creationId="{A9BF6F47-155F-DA4B-ADD2-8D604AA48112}"/>
          </ac:grpSpMkLst>
        </pc:grpChg>
        <pc:grpChg chg="add mod">
          <ac:chgData name="Tan, Zeli" userId="4a2cac67-e36a-4294-b88c-6c0845490e37" providerId="ADAL" clId="{B47FEEFA-D492-2A4D-A7D3-E9F3F4B632DB}" dt="2019-11-15T00:35:29.108" v="1863" actId="1036"/>
          <ac:grpSpMkLst>
            <pc:docMk/>
            <pc:sldMk cId="3977705770" sldId="260"/>
            <ac:grpSpMk id="18" creationId="{4DE0B81E-ADAC-0E47-9FF5-DE1D37A636DE}"/>
          </ac:grpSpMkLst>
        </pc:grpChg>
        <pc:picChg chg="add mod">
          <ac:chgData name="Tan, Zeli" userId="4a2cac67-e36a-4294-b88c-6c0845490e37" providerId="ADAL" clId="{B47FEEFA-D492-2A4D-A7D3-E9F3F4B632DB}" dt="2019-11-15T00:25:57.608" v="1776" actId="14100"/>
          <ac:picMkLst>
            <pc:docMk/>
            <pc:sldMk cId="3977705770" sldId="260"/>
            <ac:picMk id="4" creationId="{CBBDD711-D4ED-A54A-8104-4E40C0C90BEA}"/>
          </ac:picMkLst>
        </pc:picChg>
        <pc:cxnChg chg="add mod">
          <ac:chgData name="Tan, Zeli" userId="4a2cac67-e36a-4294-b88c-6c0845490e37" providerId="ADAL" clId="{B47FEEFA-D492-2A4D-A7D3-E9F3F4B632DB}" dt="2019-11-15T00:35:16.588" v="1848" actId="164"/>
          <ac:cxnSpMkLst>
            <pc:docMk/>
            <pc:sldMk cId="3977705770" sldId="260"/>
            <ac:cxnSpMk id="11" creationId="{DC1820E5-E218-3B40-BB5A-A834211A2D8F}"/>
          </ac:cxnSpMkLst>
        </pc:cxnChg>
        <pc:cxnChg chg="add mod">
          <ac:chgData name="Tan, Zeli" userId="4a2cac67-e36a-4294-b88c-6c0845490e37" providerId="ADAL" clId="{B47FEEFA-D492-2A4D-A7D3-E9F3F4B632DB}" dt="2019-11-15T00:35:23.880" v="1849" actId="164"/>
          <ac:cxnSpMkLst>
            <pc:docMk/>
            <pc:sldMk cId="3977705770" sldId="260"/>
            <ac:cxnSpMk id="15" creationId="{73D2416B-1C9F-9241-93F2-F00772136A2D}"/>
          </ac:cxnSpMkLst>
        </pc:cxnChg>
      </pc:sldChg>
      <pc:sldChg chg="addSp modSp add">
        <pc:chgData name="Tan, Zeli" userId="4a2cac67-e36a-4294-b88c-6c0845490e37" providerId="ADAL" clId="{B47FEEFA-D492-2A4D-A7D3-E9F3F4B632DB}" dt="2019-11-15T01:01:41.397" v="2467" actId="1076"/>
        <pc:sldMkLst>
          <pc:docMk/>
          <pc:sldMk cId="1167881511" sldId="261"/>
        </pc:sldMkLst>
        <pc:spChg chg="add">
          <ac:chgData name="Tan, Zeli" userId="4a2cac67-e36a-4294-b88c-6c0845490e37" providerId="ADAL" clId="{B47FEEFA-D492-2A4D-A7D3-E9F3F4B632DB}" dt="2019-11-15T01:01:29.361" v="2465"/>
          <ac:spMkLst>
            <pc:docMk/>
            <pc:sldMk cId="1167881511" sldId="261"/>
            <ac:spMk id="6" creationId="{95C068B7-BA07-974F-A084-40FFE07EC56D}"/>
          </ac:spMkLst>
        </pc:spChg>
        <pc:spChg chg="add mod">
          <ac:chgData name="Tan, Zeli" userId="4a2cac67-e36a-4294-b88c-6c0845490e37" providerId="ADAL" clId="{B47FEEFA-D492-2A4D-A7D3-E9F3F4B632DB}" dt="2019-11-15T01:01:41.397" v="2467" actId="1076"/>
          <ac:spMkLst>
            <pc:docMk/>
            <pc:sldMk cId="1167881511" sldId="261"/>
            <ac:spMk id="7" creationId="{8B70070E-DB13-AB4A-B550-9B74911873E9}"/>
          </ac:spMkLst>
        </pc:spChg>
        <pc:picChg chg="add mod">
          <ac:chgData name="Tan, Zeli" userId="4a2cac67-e36a-4294-b88c-6c0845490e37" providerId="ADAL" clId="{B47FEEFA-D492-2A4D-A7D3-E9F3F4B632DB}" dt="2019-11-15T01:00:28.794" v="2427" actId="1037"/>
          <ac:picMkLst>
            <pc:docMk/>
            <pc:sldMk cId="1167881511" sldId="261"/>
            <ac:picMk id="3" creationId="{44988430-AE71-A24E-ADB2-1D9067CD84BF}"/>
          </ac:picMkLst>
        </pc:picChg>
        <pc:picChg chg="add mod">
          <ac:chgData name="Tan, Zeli" userId="4a2cac67-e36a-4294-b88c-6c0845490e37" providerId="ADAL" clId="{B47FEEFA-D492-2A4D-A7D3-E9F3F4B632DB}" dt="2019-11-15T01:00:28.794" v="2427" actId="1037"/>
          <ac:picMkLst>
            <pc:docMk/>
            <pc:sldMk cId="1167881511" sldId="261"/>
            <ac:picMk id="4" creationId="{53673B1A-BFB5-C847-862E-F51A814F1D20}"/>
          </ac:picMkLst>
        </pc:picChg>
        <pc:picChg chg="add mod">
          <ac:chgData name="Tan, Zeli" userId="4a2cac67-e36a-4294-b88c-6c0845490e37" providerId="ADAL" clId="{B47FEEFA-D492-2A4D-A7D3-E9F3F4B632DB}" dt="2019-11-15T01:00:28.794" v="2427" actId="1037"/>
          <ac:picMkLst>
            <pc:docMk/>
            <pc:sldMk cId="1167881511" sldId="261"/>
            <ac:picMk id="5" creationId="{5F229E6D-3A25-1E42-86E6-DF132AE7B292}"/>
          </ac:picMkLst>
        </pc:picChg>
      </pc:sldChg>
      <pc:sldChg chg="addSp delSp modSp add del">
        <pc:chgData name="Tan, Zeli" userId="4a2cac67-e36a-4294-b88c-6c0845490e37" providerId="ADAL" clId="{B47FEEFA-D492-2A4D-A7D3-E9F3F4B632DB}" dt="2019-11-14T23:38:44.793" v="1762" actId="2696"/>
        <pc:sldMkLst>
          <pc:docMk/>
          <pc:sldMk cId="1210261480" sldId="261"/>
        </pc:sldMkLst>
        <pc:spChg chg="del">
          <ac:chgData name="Tan, Zeli" userId="4a2cac67-e36a-4294-b88c-6c0845490e37" providerId="ADAL" clId="{B47FEEFA-D492-2A4D-A7D3-E9F3F4B632DB}" dt="2019-11-14T23:33:59" v="1675" actId="478"/>
          <ac:spMkLst>
            <pc:docMk/>
            <pc:sldMk cId="1210261480" sldId="261"/>
            <ac:spMk id="2" creationId="{F661A4FE-0D41-8C4A-9056-05E000E47DAF}"/>
          </ac:spMkLst>
        </pc:spChg>
        <pc:spChg chg="add mod">
          <ac:chgData name="Tan, Zeli" userId="4a2cac67-e36a-4294-b88c-6c0845490e37" providerId="ADAL" clId="{B47FEEFA-D492-2A4D-A7D3-E9F3F4B632DB}" dt="2019-11-14T23:38:14.565" v="1760" actId="1036"/>
          <ac:spMkLst>
            <pc:docMk/>
            <pc:sldMk cId="1210261480" sldId="261"/>
            <ac:spMk id="4" creationId="{B909A56B-8D30-9141-B701-3ABC0AFCB8A6}"/>
          </ac:spMkLst>
        </pc:spChg>
        <pc:spChg chg="add del mod">
          <ac:chgData name="Tan, Zeli" userId="4a2cac67-e36a-4294-b88c-6c0845490e37" providerId="ADAL" clId="{B47FEEFA-D492-2A4D-A7D3-E9F3F4B632DB}" dt="2019-11-14T23:37:39.062" v="1717" actId="478"/>
          <ac:spMkLst>
            <pc:docMk/>
            <pc:sldMk cId="1210261480" sldId="261"/>
            <ac:spMk id="5" creationId="{E8806073-DAC3-3C41-8D5F-C095C598DE5A}"/>
          </ac:spMkLst>
        </pc:spChg>
        <pc:spChg chg="add del mod">
          <ac:chgData name="Tan, Zeli" userId="4a2cac67-e36a-4294-b88c-6c0845490e37" providerId="ADAL" clId="{B47FEEFA-D492-2A4D-A7D3-E9F3F4B632DB}" dt="2019-11-14T23:37:47.701" v="1725" actId="478"/>
          <ac:spMkLst>
            <pc:docMk/>
            <pc:sldMk cId="1210261480" sldId="261"/>
            <ac:spMk id="6" creationId="{F2B66FEC-6E2E-D64B-8519-E874AD55EE51}"/>
          </ac:spMkLst>
        </pc:spChg>
      </pc:sldChg>
      <pc:sldChg chg="modSp add">
        <pc:chgData name="Tan, Zeli" userId="4a2cac67-e36a-4294-b88c-6c0845490e37" providerId="ADAL" clId="{B47FEEFA-D492-2A4D-A7D3-E9F3F4B632DB}" dt="2019-11-15T19:53:28.536" v="2507" actId="20577"/>
        <pc:sldMkLst>
          <pc:docMk/>
          <pc:sldMk cId="2958682001" sldId="262"/>
        </pc:sldMkLst>
        <pc:spChg chg="mod">
          <ac:chgData name="Tan, Zeli" userId="4a2cac67-e36a-4294-b88c-6c0845490e37" providerId="ADAL" clId="{B47FEEFA-D492-2A4D-A7D3-E9F3F4B632DB}" dt="2019-11-15T19:53:28.536" v="2507" actId="20577"/>
          <ac:spMkLst>
            <pc:docMk/>
            <pc:sldMk cId="2958682001" sldId="262"/>
            <ac:spMk id="2" creationId="{CC9A7E63-971D-3D4D-8DC5-C4CEC1B1A4A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38C0E-2F83-8844-ADB4-7B7A48C22B92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8E2DC-CF7B-FD4B-B949-C7BFF092E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11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8E2DC-CF7B-FD4B-B949-C7BFF092E5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93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371600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43400"/>
            <a:ext cx="7772400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49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9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4592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3886200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1720"/>
            <a:ext cx="38862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45920"/>
            <a:ext cx="3886200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331720"/>
            <a:ext cx="38862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19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1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2960"/>
            <a:ext cx="3200400" cy="1828800"/>
          </a:xfrm>
        </p:spPr>
        <p:txBody>
          <a:bodyPr anchor="t" anchorCtr="0"/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822960"/>
            <a:ext cx="4800600" cy="49377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34640"/>
            <a:ext cx="3200400" cy="29260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78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0"/>
            <a:ext cx="8229600" cy="5943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685800"/>
            <a:ext cx="8229600" cy="3657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12080"/>
            <a:ext cx="8229600" cy="685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0" y="6357008"/>
            <a:ext cx="1371600" cy="1371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9FFE9975-C960-C441-A95D-E879884DDE4A}" type="datetimeFigureOut">
              <a:rPr lang="en-US" smtClean="0"/>
              <a:pPr/>
              <a:t>11/17/19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86200" y="6504908"/>
            <a:ext cx="1371600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6896CD2-FB3A-5340-99F8-A4C5A2774A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73BB62-E7BD-394F-AF02-0A171ED3ACC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4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Improve the modeling of soil erosion and lake methane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43400"/>
            <a:ext cx="7772400" cy="1752600"/>
          </a:xfrm>
        </p:spPr>
        <p:txBody>
          <a:bodyPr/>
          <a:lstStyle/>
          <a:p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Zeli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Tan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Pacific Northwest National Laboratory</a:t>
            </a:r>
          </a:p>
        </p:txBody>
      </p:sp>
    </p:spTree>
    <p:extLst>
      <p:ext uri="{BB962C8B-B14F-4D97-AF65-F5344CB8AC3E}">
        <p14:creationId xmlns:p14="http://schemas.microsoft.com/office/powerpoint/2010/main" val="2354258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Represent the effects of land use change and cropland management on soil erosion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1008"/>
            <a:ext cx="8229600" cy="4209712"/>
          </a:xfrm>
        </p:spPr>
        <p:txBody>
          <a:bodyPr/>
          <a:lstStyle/>
          <a:p>
            <a:pPr marL="365760" indent="-365760">
              <a:buFont typeface="+mj-lt"/>
              <a:buAutoNum type="arabicPeriod"/>
            </a:pPr>
            <a:r>
              <a:rPr lang="en-US" sz="2200" dirty="0"/>
              <a:t>Turn on the crop and irrigation model for soil erosion modeling.</a:t>
            </a:r>
          </a:p>
          <a:p>
            <a:pPr marL="365760" indent="-365760">
              <a:buFont typeface="+mj-lt"/>
              <a:buAutoNum type="arabicPeriod"/>
            </a:pPr>
            <a:r>
              <a:rPr lang="en-US" sz="2200" dirty="0"/>
              <a:t>Incorporate the RUSLE’s </a:t>
            </a:r>
            <a:r>
              <a:rPr lang="en-US" sz="2200" i="1" dirty="0"/>
              <a:t>P</a:t>
            </a:r>
            <a:r>
              <a:rPr lang="en-US" sz="2200" dirty="0"/>
              <a:t> factor, the Lippe’s plant residual factor, and the BQART’s glacier and lithology factor.</a:t>
            </a:r>
          </a:p>
          <a:p>
            <a:pPr marL="365760" indent="-365760">
              <a:buFont typeface="+mj-lt"/>
              <a:buAutoNum type="arabicPeriod"/>
            </a:pPr>
            <a:r>
              <a:rPr lang="en-US" sz="2200" dirty="0"/>
              <a:t>Enable the coupling of the dynamic land use and crop model.</a:t>
            </a:r>
          </a:p>
          <a:p>
            <a:endParaRPr lang="en-US" sz="2200" dirty="0"/>
          </a:p>
        </p:txBody>
      </p:sp>
      <p:pic>
        <p:nvPicPr>
          <p:cNvPr id="7" name="Picture 4" descr="Harmonized global map of conservation agriculture (Prestele et al., 2018).">
            <a:extLst>
              <a:ext uri="{FF2B5EF4-FFF2-40B4-BE49-F238E27FC236}">
                <a16:creationId xmlns:a16="http://schemas.microsoft.com/office/drawing/2014/main" id="{B6D85B1D-6ED6-BA4C-9286-F82C29928C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t="50000"/>
          <a:stretch/>
        </p:blipFill>
        <p:spPr bwMode="auto">
          <a:xfrm>
            <a:off x="509284" y="3564929"/>
            <a:ext cx="4311570" cy="238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7CCD7C66-EA90-DB45-BC95-45CECBC5F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158" y="3564928"/>
            <a:ext cx="2951545" cy="25826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38905EF-3C04-664A-9F05-0E79F1408B1D}"/>
              </a:ext>
            </a:extLst>
          </p:cNvPr>
          <p:cNvSpPr/>
          <p:nvPr/>
        </p:nvSpPr>
        <p:spPr>
          <a:xfrm>
            <a:off x="509284" y="3182967"/>
            <a:ext cx="431157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Harmonized global map of conservation agriculture</a:t>
            </a:r>
            <a:endParaRPr lang="en-US" sz="2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8EDAC9-5414-F34B-8EC8-6795CEC11626}"/>
              </a:ext>
            </a:extLst>
          </p:cNvPr>
          <p:cNvSpPr txBox="1"/>
          <p:nvPr/>
        </p:nvSpPr>
        <p:spPr>
          <a:xfrm>
            <a:off x="509284" y="5253152"/>
            <a:ext cx="100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Prestele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al. (2018)</a:t>
            </a:r>
            <a:endParaRPr lang="en-US" sz="1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6F72FD-B69D-6142-8534-14E05988197B}"/>
              </a:ext>
            </a:extLst>
          </p:cNvPr>
          <p:cNvSpPr/>
          <p:nvPr/>
        </p:nvSpPr>
        <p:spPr>
          <a:xfrm rot="10800000" flipV="1">
            <a:off x="5139157" y="3198167"/>
            <a:ext cx="295154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b="1" dirty="0">
                <a:ln w="12700" cmpd="sng">
                  <a:solidFill>
                    <a:schemeClr val="accent3"/>
                  </a:solidFill>
                  <a:prstDash val="solid"/>
                </a:ln>
                <a:solidFill>
                  <a:schemeClr val="accent3">
                    <a:alpha val="39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GCAM + Demeter delineated global land use change during 2005–2100</a:t>
            </a:r>
            <a:endParaRPr lang="en-US" sz="1200" b="1" dirty="0">
              <a:ln w="12700" cmpd="sng">
                <a:solidFill>
                  <a:schemeClr val="accent3"/>
                </a:solidFill>
                <a:prstDash val="solid"/>
              </a:ln>
              <a:solidFill>
                <a:schemeClr val="accent3">
                  <a:alpha val="39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863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BDD711-D4ED-A54A-8104-4E40C0C90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71821"/>
            <a:ext cx="5017625" cy="376321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36186BC-DE09-F140-A4A3-098AD9E24C52}"/>
              </a:ext>
            </a:extLst>
          </p:cNvPr>
          <p:cNvSpPr/>
          <p:nvPr/>
        </p:nvSpPr>
        <p:spPr>
          <a:xfrm>
            <a:off x="457200" y="1563935"/>
            <a:ext cx="501762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Schematic of land cover change impacts on CLM carbon pools and fluxes 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9BF6F47-155F-DA4B-ADD2-8D604AA48112}"/>
              </a:ext>
            </a:extLst>
          </p:cNvPr>
          <p:cNvGrpSpPr/>
          <p:nvPr/>
        </p:nvGrpSpPr>
        <p:grpSpPr>
          <a:xfrm>
            <a:off x="6007261" y="1932974"/>
            <a:ext cx="2384385" cy="1851949"/>
            <a:chOff x="6007261" y="1689904"/>
            <a:chExt cx="2384385" cy="185194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B38DE3A-678C-D445-BCF8-A1CBDFCBD885}"/>
                </a:ext>
              </a:extLst>
            </p:cNvPr>
            <p:cNvSpPr/>
            <p:nvPr/>
          </p:nvSpPr>
          <p:spPr>
            <a:xfrm>
              <a:off x="6007261" y="1689904"/>
              <a:ext cx="1469985" cy="185194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Nature vegetation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F5C2EB9-1C93-7B4B-9420-4587A97C75E5}"/>
                </a:ext>
              </a:extLst>
            </p:cNvPr>
            <p:cNvSpPr/>
            <p:nvPr/>
          </p:nvSpPr>
          <p:spPr>
            <a:xfrm>
              <a:off x="7477246" y="1689904"/>
              <a:ext cx="914400" cy="185194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Crop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FF637BF-01C7-D241-B39C-25194C417A9F}"/>
                </a:ext>
              </a:extLst>
            </p:cNvPr>
            <p:cNvSpPr/>
            <p:nvPr/>
          </p:nvSpPr>
          <p:spPr>
            <a:xfrm>
              <a:off x="7072132" y="3044142"/>
              <a:ext cx="405114" cy="497711"/>
            </a:xfrm>
            <a:prstGeom prst="rect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C1820E5-E218-3B40-BB5A-A834211A2D8F}"/>
                </a:ext>
              </a:extLst>
            </p:cNvPr>
            <p:cNvCxnSpPr/>
            <p:nvPr/>
          </p:nvCxnSpPr>
          <p:spPr>
            <a:xfrm flipH="1">
              <a:off x="7222603" y="3264061"/>
              <a:ext cx="45141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DE0B81E-ADAC-0E47-9FF5-DE1D37A636DE}"/>
              </a:ext>
            </a:extLst>
          </p:cNvPr>
          <p:cNvGrpSpPr/>
          <p:nvPr/>
        </p:nvGrpSpPr>
        <p:grpSpPr>
          <a:xfrm>
            <a:off x="6007261" y="4004842"/>
            <a:ext cx="2384385" cy="1851949"/>
            <a:chOff x="6007261" y="3761772"/>
            <a:chExt cx="2384385" cy="185194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A086130-E062-E940-80BE-650AF0E2F1F3}"/>
                </a:ext>
              </a:extLst>
            </p:cNvPr>
            <p:cNvSpPr/>
            <p:nvPr/>
          </p:nvSpPr>
          <p:spPr>
            <a:xfrm>
              <a:off x="6007261" y="3761772"/>
              <a:ext cx="1469985" cy="185194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Nature vegetation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5D193DE-62F2-1342-9C78-9AD6C06C39D5}"/>
                </a:ext>
              </a:extLst>
            </p:cNvPr>
            <p:cNvSpPr/>
            <p:nvPr/>
          </p:nvSpPr>
          <p:spPr>
            <a:xfrm>
              <a:off x="7477246" y="3761772"/>
              <a:ext cx="914400" cy="185194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Crop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9E09622-B739-DA4F-8FC8-D24D26ED99F3}"/>
                </a:ext>
              </a:extLst>
            </p:cNvPr>
            <p:cNvSpPr/>
            <p:nvPr/>
          </p:nvSpPr>
          <p:spPr>
            <a:xfrm>
              <a:off x="7477246" y="5127585"/>
              <a:ext cx="405113" cy="486136"/>
            </a:xfrm>
            <a:prstGeom prst="rect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3D2416B-1C9F-9241-93F2-F00772136A2D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222603" y="5335929"/>
              <a:ext cx="45141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14054F63-5CC0-024B-8C09-1766A5C07D33}"/>
              </a:ext>
            </a:extLst>
          </p:cNvPr>
          <p:cNvSpPr/>
          <p:nvPr/>
        </p:nvSpPr>
        <p:spPr>
          <a:xfrm>
            <a:off x="352832" y="773461"/>
            <a:ext cx="84383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Couple Dynamic land use model and Crop model</a:t>
            </a:r>
          </a:p>
        </p:txBody>
      </p:sp>
    </p:spTree>
    <p:extLst>
      <p:ext uri="{BB962C8B-B14F-4D97-AF65-F5344CB8AC3E}">
        <p14:creationId xmlns:p14="http://schemas.microsoft.com/office/powerpoint/2010/main" val="3977705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703E8-E6B2-4945-ACEB-0CED63982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methane emissions from boreal lakes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E3BD9-67F2-9A43-A592-FAAB20D3C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5920"/>
            <a:ext cx="3686537" cy="4114800"/>
          </a:xfrm>
        </p:spPr>
        <p:txBody>
          <a:bodyPr/>
          <a:lstStyle/>
          <a:p>
            <a:r>
              <a:rPr lang="en-US" sz="2200" dirty="0"/>
              <a:t>Model methane emissions from Finnish boreal lakes using Arctic Lake Biogeochemistry Model (Tan et al, 2015).</a:t>
            </a:r>
          </a:p>
          <a:p>
            <a:r>
              <a:rPr lang="en-US" sz="2200" dirty="0"/>
              <a:t>The total number of simulated lakes is 210,773, with the area criteria of 100 m</a:t>
            </a:r>
            <a:r>
              <a:rPr lang="en-US" sz="2200" baseline="30000" dirty="0"/>
              <a:t>2</a:t>
            </a:r>
            <a:r>
              <a:rPr lang="en-US" sz="2200" dirty="0"/>
              <a:t>. Lake bathymetry is from SYKE.</a:t>
            </a:r>
          </a:p>
        </p:txBody>
      </p:sp>
      <p:pic>
        <p:nvPicPr>
          <p:cNvPr id="5" name="image1.jpeg">
            <a:extLst>
              <a:ext uri="{FF2B5EF4-FFF2-40B4-BE49-F238E27FC236}">
                <a16:creationId xmlns:a16="http://schemas.microsoft.com/office/drawing/2014/main" id="{65BC3C56-FC6B-A740-8E54-2C0CEB34D55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3337" y="1993161"/>
            <a:ext cx="4328720" cy="28682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C20269-2F39-7443-9544-44AAF2AC2BB8}"/>
              </a:ext>
            </a:extLst>
          </p:cNvPr>
          <p:cNvSpPr txBox="1"/>
          <p:nvPr/>
        </p:nvSpPr>
        <p:spPr>
          <a:xfrm>
            <a:off x="7143686" y="4932296"/>
            <a:ext cx="1324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Guo et al., in draft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18894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9A63C-11DD-3E41-BEC8-FB955B221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2.png">
            <a:extLst>
              <a:ext uri="{FF2B5EF4-FFF2-40B4-BE49-F238E27FC236}">
                <a16:creationId xmlns:a16="http://schemas.microsoft.com/office/drawing/2014/main" id="{44988430-AE71-A24E-ADB2-1D9067CD84B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4981" y="1319515"/>
            <a:ext cx="3494500" cy="2190510"/>
          </a:xfrm>
          <a:prstGeom prst="rect">
            <a:avLst/>
          </a:prstGeom>
        </p:spPr>
      </p:pic>
      <p:pic>
        <p:nvPicPr>
          <p:cNvPr id="4" name="image3.jpeg">
            <a:extLst>
              <a:ext uri="{FF2B5EF4-FFF2-40B4-BE49-F238E27FC236}">
                <a16:creationId xmlns:a16="http://schemas.microsoft.com/office/drawing/2014/main" id="{53673B1A-BFB5-C847-862E-F51A814F1D2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4981" y="3676119"/>
            <a:ext cx="3494500" cy="2190510"/>
          </a:xfrm>
          <a:prstGeom prst="rect">
            <a:avLst/>
          </a:prstGeom>
        </p:spPr>
      </p:pic>
      <p:pic>
        <p:nvPicPr>
          <p:cNvPr id="5" name="image8.jpeg">
            <a:extLst>
              <a:ext uri="{FF2B5EF4-FFF2-40B4-BE49-F238E27FC236}">
                <a16:creationId xmlns:a16="http://schemas.microsoft.com/office/drawing/2014/main" id="{5F229E6D-3A25-1E42-86E6-DF132AE7B29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53021" y="274320"/>
            <a:ext cx="3796497" cy="58255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70070E-DB13-AB4A-B550-9B74911873E9}"/>
              </a:ext>
            </a:extLst>
          </p:cNvPr>
          <p:cNvSpPr txBox="1"/>
          <p:nvPr/>
        </p:nvSpPr>
        <p:spPr>
          <a:xfrm>
            <a:off x="3132001" y="5909612"/>
            <a:ext cx="1324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Guo et al., in draft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67881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A7E63-971D-3D4D-8DC5-C4CEC1B1A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2958682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BF2FC56-A186-804B-AEEC-0F2F82CAA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79" y="643466"/>
            <a:ext cx="7819041" cy="55710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A4CD55-894A-D848-BA1F-C0A9418394E4}"/>
              </a:ext>
            </a:extLst>
          </p:cNvPr>
          <p:cNvSpPr txBox="1"/>
          <p:nvPr/>
        </p:nvSpPr>
        <p:spPr>
          <a:xfrm>
            <a:off x="5723907" y="6305797"/>
            <a:ext cx="14718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Tan et al. (2015, 2017)</a:t>
            </a:r>
          </a:p>
        </p:txBody>
      </p:sp>
    </p:spTree>
    <p:extLst>
      <p:ext uri="{BB962C8B-B14F-4D97-AF65-F5344CB8AC3E}">
        <p14:creationId xmlns:p14="http://schemas.microsoft.com/office/powerpoint/2010/main" val="3102514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</Words>
  <Application>Microsoft Macintosh PowerPoint</Application>
  <PresentationFormat>On-screen Show (4:3)</PresentationFormat>
  <Paragraphs>24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Improve the modeling of soil erosion and lake methane</vt:lpstr>
      <vt:lpstr>Represent the effects of land use change and cropland management on soil erosion</vt:lpstr>
      <vt:lpstr>PowerPoint Presentation</vt:lpstr>
      <vt:lpstr>Model methane emissions from boreal lakes</vt:lpstr>
      <vt:lpstr>PowerPoint Presentation</vt:lpstr>
      <vt:lpstr>Q &amp; 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 the modeling of soil erosion and lake methane</dc:title>
  <dc:creator>Tan, Zeli</dc:creator>
  <cp:lastModifiedBy>Tan, Zeli</cp:lastModifiedBy>
  <cp:revision>1</cp:revision>
  <dcterms:created xsi:type="dcterms:W3CDTF">2019-11-18T07:31:43Z</dcterms:created>
  <dcterms:modified xsi:type="dcterms:W3CDTF">2019-11-18T07:38:31Z</dcterms:modified>
</cp:coreProperties>
</file>