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7"/>
  </p:notesMasterIdLst>
  <p:handoutMasterIdLst>
    <p:handoutMasterId r:id="rId18"/>
  </p:handoutMasterIdLst>
  <p:sldIdLst>
    <p:sldId id="258" r:id="rId3"/>
    <p:sldId id="918" r:id="rId4"/>
    <p:sldId id="924" r:id="rId5"/>
    <p:sldId id="919" r:id="rId6"/>
    <p:sldId id="923" r:id="rId7"/>
    <p:sldId id="921" r:id="rId8"/>
    <p:sldId id="922" r:id="rId9"/>
    <p:sldId id="886" r:id="rId10"/>
    <p:sldId id="298" r:id="rId11"/>
    <p:sldId id="299" r:id="rId12"/>
    <p:sldId id="906" r:id="rId13"/>
    <p:sldId id="907" r:id="rId14"/>
    <p:sldId id="917" r:id="rId15"/>
    <p:sldId id="908"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F5597"/>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0F9629-C21E-5445-A12E-CCCB48845A62}" v="2450" dt="2019-11-20T02:36:26.037"/>
    <p1510:client id="{E168CB5D-6AFC-CA46-A0FF-371063329FC4}" v="11" dt="2019-11-20T11:38:08.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7"/>
    <p:restoredTop sz="96245"/>
  </p:normalViewPr>
  <p:slideViewPr>
    <p:cSldViewPr snapToGrid="0" snapToObjects="1">
      <p:cViewPr varScale="1">
        <p:scale>
          <a:sx n="165" d="100"/>
          <a:sy n="165" d="100"/>
        </p:scale>
        <p:origin x="528" y="184"/>
      </p:cViewPr>
      <p:guideLst>
        <p:guide orient="horz" pos="1620"/>
        <p:guide pos="2880"/>
      </p:guideLst>
    </p:cSldViewPr>
  </p:slideViewPr>
  <p:outlineViewPr>
    <p:cViewPr>
      <p:scale>
        <a:sx n="33" d="100"/>
        <a:sy n="33" d="100"/>
      </p:scale>
      <p:origin x="0" y="-8320"/>
    </p:cViewPr>
  </p:outlin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강 현규" userId="b751c0f0fb0cd990" providerId="LiveId" clId="{890F9629-C21E-5445-A12E-CCCB48845A62}"/>
    <pc:docChg chg="undo redo custSel addSld delSld modSld sldOrd modMainMaster">
      <pc:chgData name="강 현규" userId="b751c0f0fb0cd990" providerId="LiveId" clId="{890F9629-C21E-5445-A12E-CCCB48845A62}" dt="2019-11-20T05:36:10.385" v="46216" actId="20577"/>
      <pc:docMkLst>
        <pc:docMk/>
      </pc:docMkLst>
      <pc:sldChg chg="addSp delSp modSp modNotesTx">
        <pc:chgData name="강 현규" userId="b751c0f0fb0cd990" providerId="LiveId" clId="{890F9629-C21E-5445-A12E-CCCB48845A62}" dt="2019-11-20T02:22:07.374" v="46123" actId="20577"/>
        <pc:sldMkLst>
          <pc:docMk/>
          <pc:sldMk cId="2461526407" sldId="258"/>
        </pc:sldMkLst>
        <pc:spChg chg="mod">
          <ac:chgData name="강 현규" userId="b751c0f0fb0cd990" providerId="LiveId" clId="{890F9629-C21E-5445-A12E-CCCB48845A62}" dt="2019-11-08T18:38:26.584" v="563" actId="947"/>
          <ac:spMkLst>
            <pc:docMk/>
            <pc:sldMk cId="2461526407" sldId="258"/>
            <ac:spMk id="2" creationId="{2B27940B-0947-A04B-A687-55D8D6B19815}"/>
          </ac:spMkLst>
        </pc:spChg>
        <pc:spChg chg="mod">
          <ac:chgData name="강 현규" userId="b751c0f0fb0cd990" providerId="LiveId" clId="{890F9629-C21E-5445-A12E-CCCB48845A62}" dt="2019-11-08T18:41:32.359" v="629" actId="14100"/>
          <ac:spMkLst>
            <pc:docMk/>
            <pc:sldMk cId="2461526407" sldId="258"/>
            <ac:spMk id="3" creationId="{24F341C5-9FA2-A445-B2E1-1B1A2BB2F72D}"/>
          </ac:spMkLst>
        </pc:spChg>
        <pc:spChg chg="add mod">
          <ac:chgData name="강 현규" userId="b751c0f0fb0cd990" providerId="LiveId" clId="{890F9629-C21E-5445-A12E-CCCB48845A62}" dt="2019-11-11T19:05:16.590" v="660" actId="1035"/>
          <ac:spMkLst>
            <pc:docMk/>
            <pc:sldMk cId="2461526407" sldId="258"/>
            <ac:spMk id="4" creationId="{16B6D25C-6196-9246-BBE3-0EA9EBCE0923}"/>
          </ac:spMkLst>
        </pc:spChg>
        <pc:spChg chg="add mod">
          <ac:chgData name="강 현규" userId="b751c0f0fb0cd990" providerId="LiveId" clId="{890F9629-C21E-5445-A12E-CCCB48845A62}" dt="2019-11-19T15:33:05.097" v="44877" actId="20577"/>
          <ac:spMkLst>
            <pc:docMk/>
            <pc:sldMk cId="2461526407" sldId="258"/>
            <ac:spMk id="5" creationId="{56EE959A-A828-3A4D-B4FB-2387EFA17DAE}"/>
          </ac:spMkLst>
        </pc:spChg>
        <pc:spChg chg="add del mod">
          <ac:chgData name="강 현규" userId="b751c0f0fb0cd990" providerId="LiveId" clId="{890F9629-C21E-5445-A12E-CCCB48845A62}" dt="2019-11-12T21:03:32.032" v="11681" actId="478"/>
          <ac:spMkLst>
            <pc:docMk/>
            <pc:sldMk cId="2461526407" sldId="258"/>
            <ac:spMk id="6" creationId="{7028690C-D6C6-F84A-A2A7-AB487B1F6FE5}"/>
          </ac:spMkLst>
        </pc:spChg>
      </pc:sldChg>
      <pc:sldChg chg="addSp delSp modSp modNotesTx">
        <pc:chgData name="강 현규" userId="b751c0f0fb0cd990" providerId="LiveId" clId="{890F9629-C21E-5445-A12E-CCCB48845A62}" dt="2019-11-19T22:02:50.502" v="45034" actId="20577"/>
        <pc:sldMkLst>
          <pc:docMk/>
          <pc:sldMk cId="3224089472" sldId="260"/>
        </pc:sldMkLst>
        <pc:spChg chg="mod">
          <ac:chgData name="강 현규" userId="b751c0f0fb0cd990" providerId="LiveId" clId="{890F9629-C21E-5445-A12E-CCCB48845A62}" dt="2019-11-17T23:12:09.299" v="23255" actId="20577"/>
          <ac:spMkLst>
            <pc:docMk/>
            <pc:sldMk cId="3224089472" sldId="260"/>
            <ac:spMk id="3" creationId="{3A7AAAFF-EAAD-4827-AFE9-614821584A91}"/>
          </ac:spMkLst>
        </pc:spChg>
        <pc:spChg chg="add del mod">
          <ac:chgData name="강 현규" userId="b751c0f0fb0cd990" providerId="LiveId" clId="{890F9629-C21E-5445-A12E-CCCB48845A62}" dt="2019-11-12T21:16:13.726" v="11934" actId="767"/>
          <ac:spMkLst>
            <pc:docMk/>
            <pc:sldMk cId="3224089472" sldId="260"/>
            <ac:spMk id="4" creationId="{2DE3E6E5-5DBB-8448-A7C6-F04D612A270A}"/>
          </ac:spMkLst>
        </pc:spChg>
        <pc:spChg chg="add del">
          <ac:chgData name="강 현규" userId="b751c0f0fb0cd990" providerId="LiveId" clId="{890F9629-C21E-5445-A12E-CCCB48845A62}" dt="2019-11-13T18:26:32.282" v="12085" actId="478"/>
          <ac:spMkLst>
            <pc:docMk/>
            <pc:sldMk cId="3224089472" sldId="260"/>
            <ac:spMk id="4" creationId="{BB712D62-2516-3B4E-85A2-9E0BD51A592C}"/>
          </ac:spMkLst>
        </pc:spChg>
        <pc:spChg chg="add del mod">
          <ac:chgData name="강 현규" userId="b751c0f0fb0cd990" providerId="LiveId" clId="{890F9629-C21E-5445-A12E-CCCB48845A62}" dt="2019-11-15T01:25:13.772" v="18306"/>
          <ac:spMkLst>
            <pc:docMk/>
            <pc:sldMk cId="3224089472" sldId="260"/>
            <ac:spMk id="5" creationId="{57E75367-57E1-B24C-BC2C-8E6A21ADB389}"/>
          </ac:spMkLst>
        </pc:spChg>
        <pc:spChg chg="add mod topLvl">
          <ac:chgData name="강 현규" userId="b751c0f0fb0cd990" providerId="LiveId" clId="{890F9629-C21E-5445-A12E-CCCB48845A62}" dt="2019-11-15T01:31:07.171" v="18350" actId="1076"/>
          <ac:spMkLst>
            <pc:docMk/>
            <pc:sldMk cId="3224089472" sldId="260"/>
            <ac:spMk id="10" creationId="{7A639CB5-9A77-234F-BB24-E97E58187A38}"/>
          </ac:spMkLst>
        </pc:spChg>
        <pc:grpChg chg="add del mod">
          <ac:chgData name="강 현규" userId="b751c0f0fb0cd990" providerId="LiveId" clId="{890F9629-C21E-5445-A12E-CCCB48845A62}" dt="2019-11-15T01:29:11.058" v="18323" actId="165"/>
          <ac:grpSpMkLst>
            <pc:docMk/>
            <pc:sldMk cId="3224089472" sldId="260"/>
            <ac:grpSpMk id="11" creationId="{8CD3D1EC-91A3-574B-86E4-02D9DE7EB96B}"/>
          </ac:grpSpMkLst>
        </pc:grpChg>
        <pc:grpChg chg="add del mod">
          <ac:chgData name="강 현규" userId="b751c0f0fb0cd990" providerId="LiveId" clId="{890F9629-C21E-5445-A12E-CCCB48845A62}" dt="2019-11-15T01:51:35.026" v="18514"/>
          <ac:grpSpMkLst>
            <pc:docMk/>
            <pc:sldMk cId="3224089472" sldId="260"/>
            <ac:grpSpMk id="13" creationId="{55C24832-2035-0B40-85B0-32B972E5A5F4}"/>
          </ac:grpSpMkLst>
        </pc:grpChg>
        <pc:picChg chg="add del mod">
          <ac:chgData name="강 현규" userId="b751c0f0fb0cd990" providerId="LiveId" clId="{890F9629-C21E-5445-A12E-CCCB48845A62}" dt="2019-11-15T01:19:14.499" v="18149"/>
          <ac:picMkLst>
            <pc:docMk/>
            <pc:sldMk cId="3224089472" sldId="260"/>
            <ac:picMk id="4" creationId="{8570E8E1-38F5-9B48-8BEE-CDC75BA616FF}"/>
          </ac:picMkLst>
        </pc:picChg>
        <pc:picChg chg="add del mod">
          <ac:chgData name="강 현규" userId="b751c0f0fb0cd990" providerId="LiveId" clId="{890F9629-C21E-5445-A12E-CCCB48845A62}" dt="2019-11-15T01:25:07.161" v="18301" actId="478"/>
          <ac:picMkLst>
            <pc:docMk/>
            <pc:sldMk cId="3224089472" sldId="260"/>
            <ac:picMk id="6" creationId="{900FD602-25EF-1748-A560-331FC6CA8DB9}"/>
          </ac:picMkLst>
        </pc:picChg>
        <pc:picChg chg="add del mod">
          <ac:chgData name="강 현규" userId="b751c0f0fb0cd990" providerId="LiveId" clId="{890F9629-C21E-5445-A12E-CCCB48845A62}" dt="2019-11-15T01:21:29.217" v="18162"/>
          <ac:picMkLst>
            <pc:docMk/>
            <pc:sldMk cId="3224089472" sldId="260"/>
            <ac:picMk id="7" creationId="{2AD685B4-0503-6742-9084-840A777B0271}"/>
          </ac:picMkLst>
        </pc:picChg>
        <pc:picChg chg="add mod topLvl">
          <ac:chgData name="강 현규" userId="b751c0f0fb0cd990" providerId="LiveId" clId="{890F9629-C21E-5445-A12E-CCCB48845A62}" dt="2019-11-15T01:29:57.527" v="18338" actId="164"/>
          <ac:picMkLst>
            <pc:docMk/>
            <pc:sldMk cId="3224089472" sldId="260"/>
            <ac:picMk id="8" creationId="{24A5C9FA-C367-1B45-A2C2-3129CD8238B0}"/>
          </ac:picMkLst>
        </pc:picChg>
        <pc:picChg chg="add mod topLvl">
          <ac:chgData name="강 현규" userId="b751c0f0fb0cd990" providerId="LiveId" clId="{890F9629-C21E-5445-A12E-CCCB48845A62}" dt="2019-11-15T01:52:45.481" v="18527" actId="14100"/>
          <ac:picMkLst>
            <pc:docMk/>
            <pc:sldMk cId="3224089472" sldId="260"/>
            <ac:picMk id="9" creationId="{BC308DC2-2242-0B42-9E81-CBE86C4054F2}"/>
          </ac:picMkLst>
        </pc:picChg>
        <pc:picChg chg="add del mod">
          <ac:chgData name="강 현규" userId="b751c0f0fb0cd990" providerId="LiveId" clId="{890F9629-C21E-5445-A12E-CCCB48845A62}" dt="2019-11-15T01:29:18.294" v="18329"/>
          <ac:picMkLst>
            <pc:docMk/>
            <pc:sldMk cId="3224089472" sldId="260"/>
            <ac:picMk id="12" creationId="{6F328092-D41B-B147-9040-44F522ECC51F}"/>
          </ac:picMkLst>
        </pc:picChg>
        <pc:picChg chg="add del">
          <ac:chgData name="강 현규" userId="b751c0f0fb0cd990" providerId="LiveId" clId="{890F9629-C21E-5445-A12E-CCCB48845A62}" dt="2019-11-15T01:48:43.405" v="18506"/>
          <ac:picMkLst>
            <pc:docMk/>
            <pc:sldMk cId="3224089472" sldId="260"/>
            <ac:picMk id="14" creationId="{19E99DBA-9116-CC4F-9646-D7894EE548AF}"/>
          </ac:picMkLst>
        </pc:picChg>
        <pc:picChg chg="add del mod modCrop">
          <ac:chgData name="강 현규" userId="b751c0f0fb0cd990" providerId="LiveId" clId="{890F9629-C21E-5445-A12E-CCCB48845A62}" dt="2019-11-15T01:52:56.335" v="18533"/>
          <ac:picMkLst>
            <pc:docMk/>
            <pc:sldMk cId="3224089472" sldId="260"/>
            <ac:picMk id="15" creationId="{706CAA8E-FFDD-0B48-AC5F-31A8EC0CF814}"/>
          </ac:picMkLst>
        </pc:picChg>
      </pc:sldChg>
      <pc:sldChg chg="addSp delSp modSp ord modNotesTx">
        <pc:chgData name="강 현규" userId="b751c0f0fb0cd990" providerId="LiveId" clId="{890F9629-C21E-5445-A12E-CCCB48845A62}" dt="2019-11-19T22:49:23.552" v="45150" actId="20577"/>
        <pc:sldMkLst>
          <pc:docMk/>
          <pc:sldMk cId="2754986757" sldId="261"/>
        </pc:sldMkLst>
        <pc:spChg chg="mod">
          <ac:chgData name="강 현규" userId="b751c0f0fb0cd990" providerId="LiveId" clId="{890F9629-C21E-5445-A12E-CCCB48845A62}" dt="2019-11-11T19:55:22.737" v="3642" actId="20577"/>
          <ac:spMkLst>
            <pc:docMk/>
            <pc:sldMk cId="2754986757" sldId="261"/>
            <ac:spMk id="2" creationId="{39947604-8FF2-4179-8269-B2A8E30DCD51}"/>
          </ac:spMkLst>
        </pc:spChg>
        <pc:spChg chg="mod">
          <ac:chgData name="강 현규" userId="b751c0f0fb0cd990" providerId="LiveId" clId="{890F9629-C21E-5445-A12E-CCCB48845A62}" dt="2019-11-19T22:37:23.100" v="45071"/>
          <ac:spMkLst>
            <pc:docMk/>
            <pc:sldMk cId="2754986757" sldId="261"/>
            <ac:spMk id="3" creationId="{3A7AAAFF-EAAD-4827-AFE9-614821584A91}"/>
          </ac:spMkLst>
        </pc:spChg>
        <pc:spChg chg="add del mod">
          <ac:chgData name="강 현규" userId="b751c0f0fb0cd990" providerId="LiveId" clId="{890F9629-C21E-5445-A12E-CCCB48845A62}" dt="2019-11-11T19:23:34.132" v="1406"/>
          <ac:spMkLst>
            <pc:docMk/>
            <pc:sldMk cId="2754986757" sldId="261"/>
            <ac:spMk id="4" creationId="{7B94FBD2-21FC-7B4C-AAAE-9A0CAF787741}"/>
          </ac:spMkLst>
        </pc:spChg>
        <pc:spChg chg="add mod">
          <ac:chgData name="강 현규" userId="b751c0f0fb0cd990" providerId="LiveId" clId="{890F9629-C21E-5445-A12E-CCCB48845A62}" dt="2019-11-12T19:21:34.945" v="10076" actId="1038"/>
          <ac:spMkLst>
            <pc:docMk/>
            <pc:sldMk cId="2754986757" sldId="261"/>
            <ac:spMk id="4" creationId="{FE123A86-6F0F-5F49-A798-89FCB73E14CF}"/>
          </ac:spMkLst>
        </pc:spChg>
        <pc:spChg chg="add del mod">
          <ac:chgData name="강 현규" userId="b751c0f0fb0cd990" providerId="LiveId" clId="{890F9629-C21E-5445-A12E-CCCB48845A62}" dt="2019-11-12T19:12:55.985" v="9873"/>
          <ac:spMkLst>
            <pc:docMk/>
            <pc:sldMk cId="2754986757" sldId="261"/>
            <ac:spMk id="5" creationId="{1E061A2B-8B1A-6F4E-B019-7843F03680E3}"/>
          </ac:spMkLst>
        </pc:spChg>
        <pc:spChg chg="add del mod">
          <ac:chgData name="강 현규" userId="b751c0f0fb0cd990" providerId="LiveId" clId="{890F9629-C21E-5445-A12E-CCCB48845A62}" dt="2019-11-11T19:21:44.377" v="1280"/>
          <ac:spMkLst>
            <pc:docMk/>
            <pc:sldMk cId="2754986757" sldId="261"/>
            <ac:spMk id="5" creationId="{7182EEF4-AEE2-6643-96FA-7070947907BC}"/>
          </ac:spMkLst>
        </pc:spChg>
        <pc:spChg chg="add del mod">
          <ac:chgData name="강 현규" userId="b751c0f0fb0cd990" providerId="LiveId" clId="{890F9629-C21E-5445-A12E-CCCB48845A62}" dt="2019-11-11T19:31:48.412" v="1926" actId="767"/>
          <ac:spMkLst>
            <pc:docMk/>
            <pc:sldMk cId="2754986757" sldId="261"/>
            <ac:spMk id="6" creationId="{0DC6F8C4-B4C9-F04C-80AE-282F89792861}"/>
          </ac:spMkLst>
        </pc:spChg>
        <pc:spChg chg="add del mod">
          <ac:chgData name="강 현규" userId="b751c0f0fb0cd990" providerId="LiveId" clId="{890F9629-C21E-5445-A12E-CCCB48845A62}" dt="2019-11-12T19:35:07.288" v="10478" actId="478"/>
          <ac:spMkLst>
            <pc:docMk/>
            <pc:sldMk cId="2754986757" sldId="261"/>
            <ac:spMk id="6" creationId="{1BC747A2-B8D6-3C4A-84BE-5E0291F1A053}"/>
          </ac:spMkLst>
        </pc:spChg>
        <pc:spChg chg="add del mod">
          <ac:chgData name="강 현규" userId="b751c0f0fb0cd990" providerId="LiveId" clId="{890F9629-C21E-5445-A12E-CCCB48845A62}" dt="2019-11-11T20:00:39.103" v="3848"/>
          <ac:spMkLst>
            <pc:docMk/>
            <pc:sldMk cId="2754986757" sldId="261"/>
            <ac:spMk id="7" creationId="{75909E16-078E-AC45-B575-FCFE75A7D8AE}"/>
          </ac:spMkLst>
        </pc:spChg>
        <pc:spChg chg="add mod">
          <ac:chgData name="강 현규" userId="b751c0f0fb0cd990" providerId="LiveId" clId="{890F9629-C21E-5445-A12E-CCCB48845A62}" dt="2019-11-12T19:21:38.388" v="10077" actId="1038"/>
          <ac:spMkLst>
            <pc:docMk/>
            <pc:sldMk cId="2754986757" sldId="261"/>
            <ac:spMk id="7" creationId="{CB014574-1931-A244-8831-B5DFDF40F6AD}"/>
          </ac:spMkLst>
        </pc:spChg>
        <pc:spChg chg="add mod">
          <ac:chgData name="강 현규" userId="b751c0f0fb0cd990" providerId="LiveId" clId="{890F9629-C21E-5445-A12E-CCCB48845A62}" dt="2019-11-12T19:21:40.681" v="10079" actId="1038"/>
          <ac:spMkLst>
            <pc:docMk/>
            <pc:sldMk cId="2754986757" sldId="261"/>
            <ac:spMk id="9" creationId="{89915279-EB33-5548-A203-104CE72FE391}"/>
          </ac:spMkLst>
        </pc:spChg>
        <pc:spChg chg="add mod">
          <ac:chgData name="강 현규" userId="b751c0f0fb0cd990" providerId="LiveId" clId="{890F9629-C21E-5445-A12E-CCCB48845A62}" dt="2019-11-12T19:21:53.783" v="10083" actId="1036"/>
          <ac:spMkLst>
            <pc:docMk/>
            <pc:sldMk cId="2754986757" sldId="261"/>
            <ac:spMk id="10" creationId="{410C3336-AEC0-8240-9BB3-007E733242C9}"/>
          </ac:spMkLst>
        </pc:spChg>
        <pc:spChg chg="add mod">
          <ac:chgData name="강 현규" userId="b751c0f0fb0cd990" providerId="LiveId" clId="{890F9629-C21E-5445-A12E-CCCB48845A62}" dt="2019-11-12T19:21:53.783" v="10083" actId="1036"/>
          <ac:spMkLst>
            <pc:docMk/>
            <pc:sldMk cId="2754986757" sldId="261"/>
            <ac:spMk id="11" creationId="{3C6BC6B7-92EA-D646-94E2-3AE61353F905}"/>
          </ac:spMkLst>
        </pc:spChg>
        <pc:spChg chg="add mod">
          <ac:chgData name="강 현규" userId="b751c0f0fb0cd990" providerId="LiveId" clId="{890F9629-C21E-5445-A12E-CCCB48845A62}" dt="2019-11-12T19:21:53.783" v="10083" actId="1036"/>
          <ac:spMkLst>
            <pc:docMk/>
            <pc:sldMk cId="2754986757" sldId="261"/>
            <ac:spMk id="12" creationId="{2F8BEDB2-F062-DD42-BA4D-FD32F5E2771A}"/>
          </ac:spMkLst>
        </pc:spChg>
        <pc:spChg chg="add mod">
          <ac:chgData name="강 현규" userId="b751c0f0fb0cd990" providerId="LiveId" clId="{890F9629-C21E-5445-A12E-CCCB48845A62}" dt="2019-11-12T19:41:56.486" v="10490" actId="207"/>
          <ac:spMkLst>
            <pc:docMk/>
            <pc:sldMk cId="2754986757" sldId="261"/>
            <ac:spMk id="13" creationId="{05DC59B1-531C-D047-BBA9-CD952A8F46F9}"/>
          </ac:spMkLst>
        </pc:spChg>
        <pc:graphicFrameChg chg="add del mod modGraphic">
          <ac:chgData name="강 현규" userId="b751c0f0fb0cd990" providerId="LiveId" clId="{890F9629-C21E-5445-A12E-CCCB48845A62}" dt="2019-11-19T22:37:24.817" v="45072"/>
          <ac:graphicFrameMkLst>
            <pc:docMk/>
            <pc:sldMk cId="2754986757" sldId="261"/>
            <ac:graphicFrameMk id="8" creationId="{24897FE2-008C-974F-A00B-933F48E5F7CD}"/>
          </ac:graphicFrameMkLst>
        </pc:graphicFrameChg>
        <pc:graphicFrameChg chg="add del mod">
          <ac:chgData name="강 현규" userId="b751c0f0fb0cd990" providerId="LiveId" clId="{890F9629-C21E-5445-A12E-CCCB48845A62}" dt="2019-11-12T19:51:47.994" v="10559"/>
          <ac:graphicFrameMkLst>
            <pc:docMk/>
            <pc:sldMk cId="2754986757" sldId="261"/>
            <ac:graphicFrameMk id="14" creationId="{99F59644-0F2B-284B-A9B9-0C0C35709B94}"/>
          </ac:graphicFrameMkLst>
        </pc:graphicFrameChg>
      </pc:sldChg>
      <pc:sldChg chg="addSp delSp modSp add del ord modNotesTx">
        <pc:chgData name="강 현규" userId="b751c0f0fb0cd990" providerId="LiveId" clId="{890F9629-C21E-5445-A12E-CCCB48845A62}" dt="2019-11-19T07:47:44.450" v="44240" actId="20577"/>
        <pc:sldMkLst>
          <pc:docMk/>
          <pc:sldMk cId="1677337508" sldId="264"/>
        </pc:sldMkLst>
        <pc:spChg chg="mod">
          <ac:chgData name="강 현규" userId="b751c0f0fb0cd990" providerId="LiveId" clId="{890F9629-C21E-5445-A12E-CCCB48845A62}" dt="2019-11-12T17:02:12.110" v="9340" actId="20577"/>
          <ac:spMkLst>
            <pc:docMk/>
            <pc:sldMk cId="1677337508" sldId="264"/>
            <ac:spMk id="3" creationId="{3A7AAAFF-EAAD-4827-AFE9-614821584A91}"/>
          </ac:spMkLst>
        </pc:spChg>
        <pc:spChg chg="add mod">
          <ac:chgData name="강 현규" userId="b751c0f0fb0cd990" providerId="LiveId" clId="{890F9629-C21E-5445-A12E-CCCB48845A62}" dt="2019-11-19T07:02:31.405" v="43591" actId="1035"/>
          <ac:spMkLst>
            <pc:docMk/>
            <pc:sldMk cId="1677337508" sldId="264"/>
            <ac:spMk id="4" creationId="{4CAB5484-CFE6-374F-8A8C-B05FEA69A3A1}"/>
          </ac:spMkLst>
        </pc:spChg>
        <pc:spChg chg="add mod">
          <ac:chgData name="강 현규" userId="b751c0f0fb0cd990" providerId="LiveId" clId="{890F9629-C21E-5445-A12E-CCCB48845A62}" dt="2019-11-19T07:02:31.405" v="43591" actId="1035"/>
          <ac:spMkLst>
            <pc:docMk/>
            <pc:sldMk cId="1677337508" sldId="264"/>
            <ac:spMk id="5" creationId="{B48481B4-AB6C-9A47-9EB1-07F4DDE8F5C7}"/>
          </ac:spMkLst>
        </pc:spChg>
        <pc:spChg chg="add mod">
          <ac:chgData name="강 현규" userId="b751c0f0fb0cd990" providerId="LiveId" clId="{890F9629-C21E-5445-A12E-CCCB48845A62}" dt="2019-11-12T17:17:39.785" v="9539" actId="1076"/>
          <ac:spMkLst>
            <pc:docMk/>
            <pc:sldMk cId="1677337508" sldId="264"/>
            <ac:spMk id="6" creationId="{6803BE40-F228-0B40-864E-4C7E72ED7267}"/>
          </ac:spMkLst>
        </pc:spChg>
        <pc:spChg chg="add del mod">
          <ac:chgData name="강 현규" userId="b751c0f0fb0cd990" providerId="LiveId" clId="{890F9629-C21E-5445-A12E-CCCB48845A62}" dt="2019-11-12T17:15:28.375" v="9418"/>
          <ac:spMkLst>
            <pc:docMk/>
            <pc:sldMk cId="1677337508" sldId="264"/>
            <ac:spMk id="7" creationId="{C2EE16E2-2C7D-6B43-A3CB-14680ED72008}"/>
          </ac:spMkLst>
        </pc:spChg>
        <pc:spChg chg="add mod">
          <ac:chgData name="강 현규" userId="b751c0f0fb0cd990" providerId="LiveId" clId="{890F9629-C21E-5445-A12E-CCCB48845A62}" dt="2019-11-12T17:13:50.951" v="9399" actId="164"/>
          <ac:spMkLst>
            <pc:docMk/>
            <pc:sldMk cId="1677337508" sldId="264"/>
            <ac:spMk id="8" creationId="{F910FC4B-4B0C-D04A-9F31-D0B3F20A9CED}"/>
          </ac:spMkLst>
        </pc:spChg>
        <pc:spChg chg="add mod">
          <ac:chgData name="강 현규" userId="b751c0f0fb0cd990" providerId="LiveId" clId="{890F9629-C21E-5445-A12E-CCCB48845A62}" dt="2019-11-12T17:13:50.951" v="9399" actId="164"/>
          <ac:spMkLst>
            <pc:docMk/>
            <pc:sldMk cId="1677337508" sldId="264"/>
            <ac:spMk id="9" creationId="{44DD4D6E-E5AC-7645-A7D8-D298345E3111}"/>
          </ac:spMkLst>
        </pc:spChg>
        <pc:spChg chg="add del mod">
          <ac:chgData name="강 현규" userId="b751c0f0fb0cd990" providerId="LiveId" clId="{890F9629-C21E-5445-A12E-CCCB48845A62}" dt="2019-11-12T17:10:08.252" v="9384"/>
          <ac:spMkLst>
            <pc:docMk/>
            <pc:sldMk cId="1677337508" sldId="264"/>
            <ac:spMk id="10" creationId="{790FC38B-BA60-1546-8920-1B509BAD3406}"/>
          </ac:spMkLst>
        </pc:spChg>
        <pc:spChg chg="add mod">
          <ac:chgData name="강 현규" userId="b751c0f0fb0cd990" providerId="LiveId" clId="{890F9629-C21E-5445-A12E-CCCB48845A62}" dt="2019-11-19T07:02:18.231" v="43586" actId="1036"/>
          <ac:spMkLst>
            <pc:docMk/>
            <pc:sldMk cId="1677337508" sldId="264"/>
            <ac:spMk id="11" creationId="{36814BDC-58F6-2640-AC36-1CEC2B1F17BF}"/>
          </ac:spMkLst>
        </pc:spChg>
        <pc:spChg chg="add del mod">
          <ac:chgData name="강 현규" userId="b751c0f0fb0cd990" providerId="LiveId" clId="{890F9629-C21E-5445-A12E-CCCB48845A62}" dt="2019-11-08T18:15:52.483" v="249"/>
          <ac:spMkLst>
            <pc:docMk/>
            <pc:sldMk cId="1677337508" sldId="264"/>
            <ac:spMk id="11" creationId="{3D8F6925-CA59-9647-9EA7-0B3241F697D3}"/>
          </ac:spMkLst>
        </pc:spChg>
        <pc:spChg chg="add mod">
          <ac:chgData name="강 현규" userId="b751c0f0fb0cd990" providerId="LiveId" clId="{890F9629-C21E-5445-A12E-CCCB48845A62}" dt="2019-11-12T08:40:05.034" v="9056" actId="571"/>
          <ac:spMkLst>
            <pc:docMk/>
            <pc:sldMk cId="1677337508" sldId="264"/>
            <ac:spMk id="11" creationId="{F4EA48D8-95F2-7448-B9F4-AEF2FBED8EC6}"/>
          </ac:spMkLst>
        </pc:spChg>
        <pc:spChg chg="add del mod">
          <ac:chgData name="강 현규" userId="b751c0f0fb0cd990" providerId="LiveId" clId="{890F9629-C21E-5445-A12E-CCCB48845A62}" dt="2019-11-19T07:02:43.029" v="43592"/>
          <ac:spMkLst>
            <pc:docMk/>
            <pc:sldMk cId="1677337508" sldId="264"/>
            <ac:spMk id="12" creationId="{35070FF3-EF89-8743-9804-073F8D8F13AD}"/>
          </ac:spMkLst>
        </pc:spChg>
        <pc:spChg chg="add mod">
          <ac:chgData name="강 현규" userId="b751c0f0fb0cd990" providerId="LiveId" clId="{890F9629-C21E-5445-A12E-CCCB48845A62}" dt="2019-11-12T17:17:11.732" v="9533" actId="1076"/>
          <ac:spMkLst>
            <pc:docMk/>
            <pc:sldMk cId="1677337508" sldId="264"/>
            <ac:spMk id="14" creationId="{94E9248E-35FF-174A-8B22-032E057B2FA7}"/>
          </ac:spMkLst>
        </pc:spChg>
        <pc:grpChg chg="add mod">
          <ac:chgData name="강 현규" userId="b751c0f0fb0cd990" providerId="LiveId" clId="{890F9629-C21E-5445-A12E-CCCB48845A62}" dt="2019-11-12T17:13:45.589" v="9398" actId="164"/>
          <ac:grpSpMkLst>
            <pc:docMk/>
            <pc:sldMk cId="1677337508" sldId="264"/>
            <ac:grpSpMk id="12" creationId="{AA400C2D-0B4D-D34F-90D6-7E0BF024F2FC}"/>
          </ac:grpSpMkLst>
        </pc:grpChg>
        <pc:grpChg chg="add mod">
          <ac:chgData name="강 현규" userId="b751c0f0fb0cd990" providerId="LiveId" clId="{890F9629-C21E-5445-A12E-CCCB48845A62}" dt="2019-11-19T07:02:26.391" v="43588" actId="20577"/>
          <ac:grpSpMkLst>
            <pc:docMk/>
            <pc:sldMk cId="1677337508" sldId="264"/>
            <ac:grpSpMk id="13" creationId="{5155CD40-64BB-7D49-A07C-2E96892D57F9}"/>
          </ac:grpSpMkLst>
        </pc:grpChg>
      </pc:sldChg>
      <pc:sldChg chg="addSp delSp modSp ord modNotesTx">
        <pc:chgData name="강 현규" userId="b751c0f0fb0cd990" providerId="LiveId" clId="{890F9629-C21E-5445-A12E-CCCB48845A62}" dt="2019-11-19T07:05:19.389" v="43624"/>
        <pc:sldMkLst>
          <pc:docMk/>
          <pc:sldMk cId="3158960740" sldId="265"/>
        </pc:sldMkLst>
        <pc:spChg chg="mod">
          <ac:chgData name="강 현규" userId="b751c0f0fb0cd990" providerId="LiveId" clId="{890F9629-C21E-5445-A12E-CCCB48845A62}" dt="2019-11-13T18:48:32.197" v="12442" actId="14100"/>
          <ac:spMkLst>
            <pc:docMk/>
            <pc:sldMk cId="3158960740" sldId="265"/>
            <ac:spMk id="2" creationId="{39947604-8FF2-4179-8269-B2A8E30DCD51}"/>
          </ac:spMkLst>
        </pc:spChg>
        <pc:spChg chg="mod">
          <ac:chgData name="강 현규" userId="b751c0f0fb0cd990" providerId="LiveId" clId="{890F9629-C21E-5445-A12E-CCCB48845A62}" dt="2019-11-18T23:27:44.537" v="33800" actId="20577"/>
          <ac:spMkLst>
            <pc:docMk/>
            <pc:sldMk cId="3158960740" sldId="265"/>
            <ac:spMk id="3" creationId="{3A7AAAFF-EAAD-4827-AFE9-614821584A91}"/>
          </ac:spMkLst>
        </pc:spChg>
        <pc:spChg chg="mod">
          <ac:chgData name="강 현규" userId="b751c0f0fb0cd990" providerId="LiveId" clId="{890F9629-C21E-5445-A12E-CCCB48845A62}" dt="2019-11-08T17:59:47.202" v="75" actId="255"/>
          <ac:spMkLst>
            <pc:docMk/>
            <pc:sldMk cId="3158960740" sldId="265"/>
            <ac:spMk id="8" creationId="{9F5B9F25-FDC7-8B46-B3F4-C88C5997F03E}"/>
          </ac:spMkLst>
        </pc:spChg>
        <pc:spChg chg="mod">
          <ac:chgData name="강 현규" userId="b751c0f0fb0cd990" providerId="LiveId" clId="{890F9629-C21E-5445-A12E-CCCB48845A62}" dt="2019-11-08T17:59:47.202" v="75" actId="255"/>
          <ac:spMkLst>
            <pc:docMk/>
            <pc:sldMk cId="3158960740" sldId="265"/>
            <ac:spMk id="9" creationId="{5DD59FA0-A79D-DE4A-938D-03A2D6FE37C1}"/>
          </ac:spMkLst>
        </pc:spChg>
        <pc:spChg chg="mod">
          <ac:chgData name="강 현규" userId="b751c0f0fb0cd990" providerId="LiveId" clId="{890F9629-C21E-5445-A12E-CCCB48845A62}" dt="2019-11-08T17:59:47.202" v="75" actId="255"/>
          <ac:spMkLst>
            <pc:docMk/>
            <pc:sldMk cId="3158960740" sldId="265"/>
            <ac:spMk id="10" creationId="{EE0F95BC-4D55-8341-99E6-79832E662D10}"/>
          </ac:spMkLst>
        </pc:spChg>
        <pc:spChg chg="mod">
          <ac:chgData name="강 현규" userId="b751c0f0fb0cd990" providerId="LiveId" clId="{890F9629-C21E-5445-A12E-CCCB48845A62}" dt="2019-11-08T17:59:47.202" v="75" actId="255"/>
          <ac:spMkLst>
            <pc:docMk/>
            <pc:sldMk cId="3158960740" sldId="265"/>
            <ac:spMk id="14" creationId="{84CC9379-286E-DB46-B0CB-C10880F66F5E}"/>
          </ac:spMkLst>
        </pc:spChg>
        <pc:spChg chg="mod">
          <ac:chgData name="강 현규" userId="b751c0f0fb0cd990" providerId="LiveId" clId="{890F9629-C21E-5445-A12E-CCCB48845A62}" dt="2019-11-08T17:59:47.202" v="75" actId="255"/>
          <ac:spMkLst>
            <pc:docMk/>
            <pc:sldMk cId="3158960740" sldId="265"/>
            <ac:spMk id="16" creationId="{F5565149-E095-564D-B7EB-F865B5482036}"/>
          </ac:spMkLst>
        </pc:spChg>
        <pc:spChg chg="mod">
          <ac:chgData name="강 현규" userId="b751c0f0fb0cd990" providerId="LiveId" clId="{890F9629-C21E-5445-A12E-CCCB48845A62}" dt="2019-11-08T17:59:47.202" v="75" actId="255"/>
          <ac:spMkLst>
            <pc:docMk/>
            <pc:sldMk cId="3158960740" sldId="265"/>
            <ac:spMk id="17" creationId="{93475E92-C585-3041-A77F-491E6C602CF2}"/>
          </ac:spMkLst>
        </pc:spChg>
        <pc:spChg chg="mod">
          <ac:chgData name="강 현규" userId="b751c0f0fb0cd990" providerId="LiveId" clId="{890F9629-C21E-5445-A12E-CCCB48845A62}" dt="2019-11-08T17:59:47.202" v="75" actId="255"/>
          <ac:spMkLst>
            <pc:docMk/>
            <pc:sldMk cId="3158960740" sldId="265"/>
            <ac:spMk id="19" creationId="{2082F8B4-558A-DA4B-8471-D9ED21798670}"/>
          </ac:spMkLst>
        </pc:spChg>
        <pc:spChg chg="mod">
          <ac:chgData name="강 현규" userId="b751c0f0fb0cd990" providerId="LiveId" clId="{890F9629-C21E-5445-A12E-CCCB48845A62}" dt="2019-11-13T18:35:09.952" v="12361" actId="1076"/>
          <ac:spMkLst>
            <pc:docMk/>
            <pc:sldMk cId="3158960740" sldId="265"/>
            <ac:spMk id="20" creationId="{E379613F-D276-534C-B86F-48DACB8DE0FB}"/>
          </ac:spMkLst>
        </pc:spChg>
        <pc:spChg chg="mod">
          <ac:chgData name="강 현규" userId="b751c0f0fb0cd990" providerId="LiveId" clId="{890F9629-C21E-5445-A12E-CCCB48845A62}" dt="2019-11-08T17:59:47.202" v="75" actId="255"/>
          <ac:spMkLst>
            <pc:docMk/>
            <pc:sldMk cId="3158960740" sldId="265"/>
            <ac:spMk id="21" creationId="{0B299DA6-71DA-F341-B0BD-F8D36CFF1035}"/>
          </ac:spMkLst>
        </pc:spChg>
        <pc:spChg chg="mod">
          <ac:chgData name="강 현규" userId="b751c0f0fb0cd990" providerId="LiveId" clId="{890F9629-C21E-5445-A12E-CCCB48845A62}" dt="2019-11-08T17:59:47.202" v="75" actId="255"/>
          <ac:spMkLst>
            <pc:docMk/>
            <pc:sldMk cId="3158960740" sldId="265"/>
            <ac:spMk id="22" creationId="{F4616283-0B3E-D847-9B41-97EB78268C76}"/>
          </ac:spMkLst>
        </pc:spChg>
        <pc:spChg chg="add del mod topLvl">
          <ac:chgData name="강 현규" userId="b751c0f0fb0cd990" providerId="LiveId" clId="{890F9629-C21E-5445-A12E-CCCB48845A62}" dt="2019-11-13T18:47:56.881" v="12434"/>
          <ac:spMkLst>
            <pc:docMk/>
            <pc:sldMk cId="3158960740" sldId="265"/>
            <ac:spMk id="23" creationId="{53AA6682-623C-1D48-A919-3C7B15966945}"/>
          </ac:spMkLst>
        </pc:spChg>
        <pc:spChg chg="add del mod topLvl">
          <ac:chgData name="강 현규" userId="b751c0f0fb0cd990" providerId="LiveId" clId="{890F9629-C21E-5445-A12E-CCCB48845A62}" dt="2019-11-13T19:32:24.696" v="13177"/>
          <ac:spMkLst>
            <pc:docMk/>
            <pc:sldMk cId="3158960740" sldId="265"/>
            <ac:spMk id="24" creationId="{83A5FB9A-6DBC-BD44-A56C-B5451DE5C985}"/>
          </ac:spMkLst>
        </pc:spChg>
        <pc:spChg chg="del mod topLvl">
          <ac:chgData name="강 현규" userId="b751c0f0fb0cd990" providerId="LiveId" clId="{890F9629-C21E-5445-A12E-CCCB48845A62}" dt="2019-11-13T18:48:18.337" v="12440"/>
          <ac:spMkLst>
            <pc:docMk/>
            <pc:sldMk cId="3158960740" sldId="265"/>
            <ac:spMk id="26" creationId="{70AEADA5-61E7-C941-AE58-EAD1E9DAC8AF}"/>
          </ac:spMkLst>
        </pc:spChg>
        <pc:spChg chg="add del mod topLvl">
          <ac:chgData name="강 현규" userId="b751c0f0fb0cd990" providerId="LiveId" clId="{890F9629-C21E-5445-A12E-CCCB48845A62}" dt="2019-11-13T18:58:33.352" v="12679"/>
          <ac:spMkLst>
            <pc:docMk/>
            <pc:sldMk cId="3158960740" sldId="265"/>
            <ac:spMk id="32" creationId="{6D60BD06-A723-8441-933C-97E44CA46C10}"/>
          </ac:spMkLst>
        </pc:spChg>
        <pc:spChg chg="del mod topLvl">
          <ac:chgData name="강 현규" userId="b751c0f0fb0cd990" providerId="LiveId" clId="{890F9629-C21E-5445-A12E-CCCB48845A62}" dt="2019-11-13T18:50:31.971" v="12449"/>
          <ac:spMkLst>
            <pc:docMk/>
            <pc:sldMk cId="3158960740" sldId="265"/>
            <ac:spMk id="33" creationId="{3855A4DB-CBEA-2A4F-824D-9A5D8FA349BE}"/>
          </ac:spMkLst>
        </pc:spChg>
        <pc:spChg chg="del mod topLvl">
          <ac:chgData name="강 현규" userId="b751c0f0fb0cd990" providerId="LiveId" clId="{890F9629-C21E-5445-A12E-CCCB48845A62}" dt="2019-11-13T18:50:31.971" v="12449"/>
          <ac:spMkLst>
            <pc:docMk/>
            <pc:sldMk cId="3158960740" sldId="265"/>
            <ac:spMk id="34" creationId="{5EC0AC52-68B6-8041-B866-D2A93495BA6A}"/>
          </ac:spMkLst>
        </pc:spChg>
        <pc:spChg chg="del mod topLvl">
          <ac:chgData name="강 현규" userId="b751c0f0fb0cd990" providerId="LiveId" clId="{890F9629-C21E-5445-A12E-CCCB48845A62}" dt="2019-11-13T18:50:34.155" v="12450"/>
          <ac:spMkLst>
            <pc:docMk/>
            <pc:sldMk cId="3158960740" sldId="265"/>
            <ac:spMk id="35" creationId="{DA9CCF5D-EE7A-8E41-B61F-C07F539BE1B3}"/>
          </ac:spMkLst>
        </pc:spChg>
        <pc:spChg chg="mod">
          <ac:chgData name="강 현규" userId="b751c0f0fb0cd990" providerId="LiveId" clId="{890F9629-C21E-5445-A12E-CCCB48845A62}" dt="2019-11-08T17:59:47.202" v="75" actId="255"/>
          <ac:spMkLst>
            <pc:docMk/>
            <pc:sldMk cId="3158960740" sldId="265"/>
            <ac:spMk id="39" creationId="{C63E28CC-148A-F544-B263-49C3A60E8501}"/>
          </ac:spMkLst>
        </pc:spChg>
        <pc:spChg chg="mod">
          <ac:chgData name="강 현규" userId="b751c0f0fb0cd990" providerId="LiveId" clId="{890F9629-C21E-5445-A12E-CCCB48845A62}" dt="2019-11-08T17:59:47.202" v="75" actId="255"/>
          <ac:spMkLst>
            <pc:docMk/>
            <pc:sldMk cId="3158960740" sldId="265"/>
            <ac:spMk id="40" creationId="{C65F2C53-2A56-F940-AA91-026E69660328}"/>
          </ac:spMkLst>
        </pc:spChg>
        <pc:spChg chg="mod">
          <ac:chgData name="강 현규" userId="b751c0f0fb0cd990" providerId="LiveId" clId="{890F9629-C21E-5445-A12E-CCCB48845A62}" dt="2019-11-08T17:59:47.202" v="75" actId="255"/>
          <ac:spMkLst>
            <pc:docMk/>
            <pc:sldMk cId="3158960740" sldId="265"/>
            <ac:spMk id="41" creationId="{98BC8438-D51B-EE4E-A3E6-2ACEE3FF1C1B}"/>
          </ac:spMkLst>
        </pc:spChg>
        <pc:spChg chg="mod">
          <ac:chgData name="강 현규" userId="b751c0f0fb0cd990" providerId="LiveId" clId="{890F9629-C21E-5445-A12E-CCCB48845A62}" dt="2019-11-08T17:59:47.202" v="75" actId="255"/>
          <ac:spMkLst>
            <pc:docMk/>
            <pc:sldMk cId="3158960740" sldId="265"/>
            <ac:spMk id="42" creationId="{10EC1285-4878-1544-BC5B-FD64BCCD9AD9}"/>
          </ac:spMkLst>
        </pc:spChg>
        <pc:spChg chg="mod">
          <ac:chgData name="강 현규" userId="b751c0f0fb0cd990" providerId="LiveId" clId="{890F9629-C21E-5445-A12E-CCCB48845A62}" dt="2019-11-08T17:59:47.202" v="75" actId="255"/>
          <ac:spMkLst>
            <pc:docMk/>
            <pc:sldMk cId="3158960740" sldId="265"/>
            <ac:spMk id="43" creationId="{29487A44-BED2-C14C-BC07-E8ACAD075ACA}"/>
          </ac:spMkLst>
        </pc:spChg>
        <pc:spChg chg="mod">
          <ac:chgData name="강 현규" userId="b751c0f0fb0cd990" providerId="LiveId" clId="{890F9629-C21E-5445-A12E-CCCB48845A62}" dt="2019-11-08T17:59:47.202" v="75" actId="255"/>
          <ac:spMkLst>
            <pc:docMk/>
            <pc:sldMk cId="3158960740" sldId="265"/>
            <ac:spMk id="44" creationId="{170C6B58-E7AA-9B48-B9CE-52D1EC200674}"/>
          </ac:spMkLst>
        </pc:spChg>
        <pc:spChg chg="mod">
          <ac:chgData name="강 현규" userId="b751c0f0fb0cd990" providerId="LiveId" clId="{890F9629-C21E-5445-A12E-CCCB48845A62}" dt="2019-11-08T17:59:47.202" v="75" actId="255"/>
          <ac:spMkLst>
            <pc:docMk/>
            <pc:sldMk cId="3158960740" sldId="265"/>
            <ac:spMk id="45" creationId="{36FB7C52-8A57-C44A-872E-E8289A67B38E}"/>
          </ac:spMkLst>
        </pc:spChg>
        <pc:spChg chg="mod">
          <ac:chgData name="강 현규" userId="b751c0f0fb0cd990" providerId="LiveId" clId="{890F9629-C21E-5445-A12E-CCCB48845A62}" dt="2019-11-08T17:59:47.202" v="75" actId="255"/>
          <ac:spMkLst>
            <pc:docMk/>
            <pc:sldMk cId="3158960740" sldId="265"/>
            <ac:spMk id="46" creationId="{719F09F4-356B-014D-82DA-A9590AFED412}"/>
          </ac:spMkLst>
        </pc:spChg>
        <pc:spChg chg="mod">
          <ac:chgData name="강 현규" userId="b751c0f0fb0cd990" providerId="LiveId" clId="{890F9629-C21E-5445-A12E-CCCB48845A62}" dt="2019-11-08T17:59:47.202" v="75" actId="255"/>
          <ac:spMkLst>
            <pc:docMk/>
            <pc:sldMk cId="3158960740" sldId="265"/>
            <ac:spMk id="48" creationId="{496E04A4-90AB-1F4D-AC45-B848A1AC27EE}"/>
          </ac:spMkLst>
        </pc:spChg>
        <pc:spChg chg="mod">
          <ac:chgData name="강 현규" userId="b751c0f0fb0cd990" providerId="LiveId" clId="{890F9629-C21E-5445-A12E-CCCB48845A62}" dt="2019-11-08T17:59:47.202" v="75" actId="255"/>
          <ac:spMkLst>
            <pc:docMk/>
            <pc:sldMk cId="3158960740" sldId="265"/>
            <ac:spMk id="49" creationId="{02C58EDE-7F3B-8646-9A8E-E251D8DDE108}"/>
          </ac:spMkLst>
        </pc:spChg>
        <pc:spChg chg="mod">
          <ac:chgData name="강 현규" userId="b751c0f0fb0cd990" providerId="LiveId" clId="{890F9629-C21E-5445-A12E-CCCB48845A62}" dt="2019-11-08T17:59:47.202" v="75" actId="255"/>
          <ac:spMkLst>
            <pc:docMk/>
            <pc:sldMk cId="3158960740" sldId="265"/>
            <ac:spMk id="50" creationId="{DBB28930-01AC-574E-86FA-186E90FB0F7C}"/>
          </ac:spMkLst>
        </pc:spChg>
        <pc:spChg chg="mod">
          <ac:chgData name="강 현규" userId="b751c0f0fb0cd990" providerId="LiveId" clId="{890F9629-C21E-5445-A12E-CCCB48845A62}" dt="2019-11-08T17:59:47.202" v="75" actId="255"/>
          <ac:spMkLst>
            <pc:docMk/>
            <pc:sldMk cId="3158960740" sldId="265"/>
            <ac:spMk id="51" creationId="{7AB6C113-66BA-4E44-A343-2FE8E72D41DF}"/>
          </ac:spMkLst>
        </pc:spChg>
        <pc:spChg chg="mod">
          <ac:chgData name="강 현규" userId="b751c0f0fb0cd990" providerId="LiveId" clId="{890F9629-C21E-5445-A12E-CCCB48845A62}" dt="2019-11-08T17:59:47.202" v="75" actId="255"/>
          <ac:spMkLst>
            <pc:docMk/>
            <pc:sldMk cId="3158960740" sldId="265"/>
            <ac:spMk id="52" creationId="{2CAE531E-FBA5-3347-9A0E-A308822F59C7}"/>
          </ac:spMkLst>
        </pc:spChg>
        <pc:spChg chg="mod">
          <ac:chgData name="강 현규" userId="b751c0f0fb0cd990" providerId="LiveId" clId="{890F9629-C21E-5445-A12E-CCCB48845A62}" dt="2019-11-08T17:59:47.202" v="75" actId="255"/>
          <ac:spMkLst>
            <pc:docMk/>
            <pc:sldMk cId="3158960740" sldId="265"/>
            <ac:spMk id="53" creationId="{621C4D55-D0C6-DD44-A306-46CA5BD7B6FF}"/>
          </ac:spMkLst>
        </pc:spChg>
        <pc:spChg chg="mod">
          <ac:chgData name="강 현규" userId="b751c0f0fb0cd990" providerId="LiveId" clId="{890F9629-C21E-5445-A12E-CCCB48845A62}" dt="2019-11-08T17:59:47.202" v="75" actId="255"/>
          <ac:spMkLst>
            <pc:docMk/>
            <pc:sldMk cId="3158960740" sldId="265"/>
            <ac:spMk id="54" creationId="{60BB9BA7-934C-D249-9C98-B6F01A3B40AC}"/>
          </ac:spMkLst>
        </pc:spChg>
        <pc:spChg chg="mod">
          <ac:chgData name="강 현규" userId="b751c0f0fb0cd990" providerId="LiveId" clId="{890F9629-C21E-5445-A12E-CCCB48845A62}" dt="2019-11-08T17:59:47.202" v="75" actId="255"/>
          <ac:spMkLst>
            <pc:docMk/>
            <pc:sldMk cId="3158960740" sldId="265"/>
            <ac:spMk id="55" creationId="{8135869D-5993-1B43-A6E3-0694DF5DCAB0}"/>
          </ac:spMkLst>
        </pc:spChg>
        <pc:spChg chg="mod">
          <ac:chgData name="강 현규" userId="b751c0f0fb0cd990" providerId="LiveId" clId="{890F9629-C21E-5445-A12E-CCCB48845A62}" dt="2019-11-08T17:59:47.202" v="75" actId="255"/>
          <ac:spMkLst>
            <pc:docMk/>
            <pc:sldMk cId="3158960740" sldId="265"/>
            <ac:spMk id="56" creationId="{AD969F1C-195B-CC43-B59F-BCDD977EBA4F}"/>
          </ac:spMkLst>
        </pc:spChg>
        <pc:spChg chg="mod">
          <ac:chgData name="강 현규" userId="b751c0f0fb0cd990" providerId="LiveId" clId="{890F9629-C21E-5445-A12E-CCCB48845A62}" dt="2019-11-08T17:59:47.202" v="75" actId="255"/>
          <ac:spMkLst>
            <pc:docMk/>
            <pc:sldMk cId="3158960740" sldId="265"/>
            <ac:spMk id="57" creationId="{E43A623E-23AF-D24B-8615-2C67212650FB}"/>
          </ac:spMkLst>
        </pc:spChg>
        <pc:spChg chg="mod">
          <ac:chgData name="강 현규" userId="b751c0f0fb0cd990" providerId="LiveId" clId="{890F9629-C21E-5445-A12E-CCCB48845A62}" dt="2019-11-08T17:59:47.202" v="75" actId="255"/>
          <ac:spMkLst>
            <pc:docMk/>
            <pc:sldMk cId="3158960740" sldId="265"/>
            <ac:spMk id="58" creationId="{814DD608-AF70-6A4D-B5F5-910D2502322A}"/>
          </ac:spMkLst>
        </pc:spChg>
        <pc:spChg chg="mod">
          <ac:chgData name="강 현규" userId="b751c0f0fb0cd990" providerId="LiveId" clId="{890F9629-C21E-5445-A12E-CCCB48845A62}" dt="2019-11-08T17:59:47.202" v="75" actId="255"/>
          <ac:spMkLst>
            <pc:docMk/>
            <pc:sldMk cId="3158960740" sldId="265"/>
            <ac:spMk id="59" creationId="{FEB3A8C3-9500-4B4D-9EB5-DE155DC6DE07}"/>
          </ac:spMkLst>
        </pc:spChg>
        <pc:spChg chg="mod">
          <ac:chgData name="강 현규" userId="b751c0f0fb0cd990" providerId="LiveId" clId="{890F9629-C21E-5445-A12E-CCCB48845A62}" dt="2019-11-08T17:59:47.202" v="75" actId="255"/>
          <ac:spMkLst>
            <pc:docMk/>
            <pc:sldMk cId="3158960740" sldId="265"/>
            <ac:spMk id="60" creationId="{226BEA3E-B1A5-C444-9D14-7EBACE9C3D02}"/>
          </ac:spMkLst>
        </pc:spChg>
        <pc:spChg chg="mod">
          <ac:chgData name="강 현규" userId="b751c0f0fb0cd990" providerId="LiveId" clId="{890F9629-C21E-5445-A12E-CCCB48845A62}" dt="2019-11-08T17:59:47.202" v="75" actId="255"/>
          <ac:spMkLst>
            <pc:docMk/>
            <pc:sldMk cId="3158960740" sldId="265"/>
            <ac:spMk id="61" creationId="{10E4839E-8690-4C46-B2A4-142A9E4DDB2B}"/>
          </ac:spMkLst>
        </pc:spChg>
        <pc:spChg chg="mod">
          <ac:chgData name="강 현규" userId="b751c0f0fb0cd990" providerId="LiveId" clId="{890F9629-C21E-5445-A12E-CCCB48845A62}" dt="2019-11-08T17:59:47.202" v="75" actId="255"/>
          <ac:spMkLst>
            <pc:docMk/>
            <pc:sldMk cId="3158960740" sldId="265"/>
            <ac:spMk id="62" creationId="{0208867C-C56C-9247-AB7A-AB336AFB3CCD}"/>
          </ac:spMkLst>
        </pc:spChg>
        <pc:spChg chg="mod">
          <ac:chgData name="강 현규" userId="b751c0f0fb0cd990" providerId="LiveId" clId="{890F9629-C21E-5445-A12E-CCCB48845A62}" dt="2019-11-08T17:59:47.202" v="75" actId="255"/>
          <ac:spMkLst>
            <pc:docMk/>
            <pc:sldMk cId="3158960740" sldId="265"/>
            <ac:spMk id="63" creationId="{2AE01508-EBFC-2D43-8981-DC1F3E382840}"/>
          </ac:spMkLst>
        </pc:spChg>
        <pc:spChg chg="add del mod topLvl">
          <ac:chgData name="강 현규" userId="b751c0f0fb0cd990" providerId="LiveId" clId="{890F9629-C21E-5445-A12E-CCCB48845A62}" dt="2019-11-13T18:48:45.414" v="12444"/>
          <ac:spMkLst>
            <pc:docMk/>
            <pc:sldMk cId="3158960740" sldId="265"/>
            <ac:spMk id="64" creationId="{2AEB96C1-5A2F-494B-AB26-2265959CDAA8}"/>
          </ac:spMkLst>
        </pc:spChg>
        <pc:spChg chg="add del mod topLvl">
          <ac:chgData name="강 현규" userId="b751c0f0fb0cd990" providerId="LiveId" clId="{890F9629-C21E-5445-A12E-CCCB48845A62}" dt="2019-11-13T18:48:45.414" v="12444"/>
          <ac:spMkLst>
            <pc:docMk/>
            <pc:sldMk cId="3158960740" sldId="265"/>
            <ac:spMk id="65" creationId="{18D90E6A-71D4-DC4C-A4EB-1C215B65F9FF}"/>
          </ac:spMkLst>
        </pc:spChg>
        <pc:spChg chg="add del mod topLvl">
          <ac:chgData name="강 현규" userId="b751c0f0fb0cd990" providerId="LiveId" clId="{890F9629-C21E-5445-A12E-CCCB48845A62}" dt="2019-11-13T18:48:45.414" v="12444"/>
          <ac:spMkLst>
            <pc:docMk/>
            <pc:sldMk cId="3158960740" sldId="265"/>
            <ac:spMk id="66" creationId="{07CAE634-ECB5-3341-BD97-2C4D1079727D}"/>
          </ac:spMkLst>
        </pc:spChg>
        <pc:spChg chg="add del mod topLvl">
          <ac:chgData name="강 현규" userId="b751c0f0fb0cd990" providerId="LiveId" clId="{890F9629-C21E-5445-A12E-CCCB48845A62}" dt="2019-11-13T18:47:56.881" v="12434"/>
          <ac:spMkLst>
            <pc:docMk/>
            <pc:sldMk cId="3158960740" sldId="265"/>
            <ac:spMk id="67" creationId="{8CA7D366-5783-DD4A-B309-EE9E24F460A6}"/>
          </ac:spMkLst>
        </pc:spChg>
        <pc:spChg chg="add mod">
          <ac:chgData name="강 현규" userId="b751c0f0fb0cd990" providerId="LiveId" clId="{890F9629-C21E-5445-A12E-CCCB48845A62}" dt="2019-11-13T18:58:58.005" v="12685" actId="1076"/>
          <ac:spMkLst>
            <pc:docMk/>
            <pc:sldMk cId="3158960740" sldId="265"/>
            <ac:spMk id="70" creationId="{D827997D-CFCD-2046-AAB2-9B73BD8EC1CC}"/>
          </ac:spMkLst>
        </pc:spChg>
        <pc:grpChg chg="add del mod topLvl">
          <ac:chgData name="강 현규" userId="b751c0f0fb0cd990" providerId="LiveId" clId="{890F9629-C21E-5445-A12E-CCCB48845A62}" dt="2019-11-13T18:47:56.881" v="12434"/>
          <ac:grpSpMkLst>
            <pc:docMk/>
            <pc:sldMk cId="3158960740" sldId="265"/>
            <ac:grpSpMk id="4" creationId="{06009EC6-81BD-FB4D-BC94-1EABA0050BD9}"/>
          </ac:grpSpMkLst>
        </pc:grpChg>
        <pc:grpChg chg="add del mod topLvl">
          <ac:chgData name="강 현규" userId="b751c0f0fb0cd990" providerId="LiveId" clId="{890F9629-C21E-5445-A12E-CCCB48845A62}" dt="2019-11-13T18:47:56.881" v="12434"/>
          <ac:grpSpMkLst>
            <pc:docMk/>
            <pc:sldMk cId="3158960740" sldId="265"/>
            <ac:grpSpMk id="13" creationId="{A5EEB826-EC75-C447-8AA3-375C87170930}"/>
          </ac:grpSpMkLst>
        </pc:grpChg>
        <pc:grpChg chg="add del mod topLvl">
          <ac:chgData name="강 현규" userId="b751c0f0fb0cd990" providerId="LiveId" clId="{890F9629-C21E-5445-A12E-CCCB48845A62}" dt="2019-11-13T18:48:04.444" v="12435" actId="165"/>
          <ac:grpSpMkLst>
            <pc:docMk/>
            <pc:sldMk cId="3158960740" sldId="265"/>
            <ac:grpSpMk id="25" creationId="{2C9B0A2A-4AB2-134B-A633-938EDFC9CE75}"/>
          </ac:grpSpMkLst>
        </pc:grpChg>
        <pc:grpChg chg="del mod topLvl">
          <ac:chgData name="강 현규" userId="b751c0f0fb0cd990" providerId="LiveId" clId="{890F9629-C21E-5445-A12E-CCCB48845A62}" dt="2019-11-13T18:48:15.444" v="12438" actId="165"/>
          <ac:grpSpMkLst>
            <pc:docMk/>
            <pc:sldMk cId="3158960740" sldId="265"/>
            <ac:grpSpMk id="27" creationId="{2B8B8CF2-3D20-BC48-B651-1D7FB9D53517}"/>
          </ac:grpSpMkLst>
        </pc:grpChg>
        <pc:grpChg chg="del mod topLvl">
          <ac:chgData name="강 현규" userId="b751c0f0fb0cd990" providerId="LiveId" clId="{890F9629-C21E-5445-A12E-CCCB48845A62}" dt="2019-11-13T18:50:34.155" v="12450"/>
          <ac:grpSpMkLst>
            <pc:docMk/>
            <pc:sldMk cId="3158960740" sldId="265"/>
            <ac:grpSpMk id="30" creationId="{C3A32BE6-8789-D146-8F50-62280C5C9E46}"/>
          </ac:grpSpMkLst>
        </pc:grpChg>
        <pc:grpChg chg="del mod topLvl">
          <ac:chgData name="강 현규" userId="b751c0f0fb0cd990" providerId="LiveId" clId="{890F9629-C21E-5445-A12E-CCCB48845A62}" dt="2019-11-13T18:50:31.971" v="12449"/>
          <ac:grpSpMkLst>
            <pc:docMk/>
            <pc:sldMk cId="3158960740" sldId="265"/>
            <ac:grpSpMk id="31" creationId="{2578CAEF-E6DD-484C-9B5F-5F3875A7C7E8}"/>
          </ac:grpSpMkLst>
        </pc:grpChg>
        <pc:grpChg chg="mod">
          <ac:chgData name="강 현규" userId="b751c0f0fb0cd990" providerId="LiveId" clId="{890F9629-C21E-5445-A12E-CCCB48845A62}" dt="2019-11-13T18:45:38.412" v="12367" actId="165"/>
          <ac:grpSpMkLst>
            <pc:docMk/>
            <pc:sldMk cId="3158960740" sldId="265"/>
            <ac:grpSpMk id="37" creationId="{E54DF742-489B-4547-9B5F-8BE2FC3963CD}"/>
          </ac:grpSpMkLst>
        </pc:grpChg>
        <pc:grpChg chg="mod">
          <ac:chgData name="강 현규" userId="b751c0f0fb0cd990" providerId="LiveId" clId="{890F9629-C21E-5445-A12E-CCCB48845A62}" dt="2019-11-13T18:45:38.412" v="12367" actId="165"/>
          <ac:grpSpMkLst>
            <pc:docMk/>
            <pc:sldMk cId="3158960740" sldId="265"/>
            <ac:grpSpMk id="38" creationId="{78B331D0-0A30-2A4A-B941-97F4BB0D85B3}"/>
          </ac:grpSpMkLst>
        </pc:grpChg>
        <pc:grpChg chg="add del mod">
          <ac:chgData name="강 현규" userId="b751c0f0fb0cd990" providerId="LiveId" clId="{890F9629-C21E-5445-A12E-CCCB48845A62}" dt="2019-11-13T18:45:54.968" v="12370" actId="165"/>
          <ac:grpSpMkLst>
            <pc:docMk/>
            <pc:sldMk cId="3158960740" sldId="265"/>
            <ac:grpSpMk id="68" creationId="{B221947E-0D9E-1E4C-A9EF-9E350DE446EC}"/>
          </ac:grpSpMkLst>
        </pc:grpChg>
        <pc:picChg chg="add del mod topLvl">
          <ac:chgData name="강 현규" userId="b751c0f0fb0cd990" providerId="LiveId" clId="{890F9629-C21E-5445-A12E-CCCB48845A62}" dt="2019-11-13T18:58:33.352" v="12679"/>
          <ac:picMkLst>
            <pc:docMk/>
            <pc:sldMk cId="3158960740" sldId="265"/>
            <ac:picMk id="28" creationId="{BF565C84-EBA3-6F47-8B73-93C2F09AE336}"/>
          </ac:picMkLst>
        </pc:picChg>
        <pc:picChg chg="del mod topLvl">
          <ac:chgData name="강 현규" userId="b751c0f0fb0cd990" providerId="LiveId" clId="{890F9629-C21E-5445-A12E-CCCB48845A62}" dt="2019-11-13T18:50:31.971" v="12449"/>
          <ac:picMkLst>
            <pc:docMk/>
            <pc:sldMk cId="3158960740" sldId="265"/>
            <ac:picMk id="29" creationId="{202D2326-FF55-0A46-AB14-5FE5AE26F0C2}"/>
          </ac:picMkLst>
        </pc:picChg>
        <pc:picChg chg="add mod">
          <ac:chgData name="강 현규" userId="b751c0f0fb0cd990" providerId="LiveId" clId="{890F9629-C21E-5445-A12E-CCCB48845A62}" dt="2019-11-13T18:59:32.712" v="12691" actId="1076"/>
          <ac:picMkLst>
            <pc:docMk/>
            <pc:sldMk cId="3158960740" sldId="265"/>
            <ac:picMk id="69" creationId="{A964CD46-BAAC-8948-A746-B021341389A2}"/>
          </ac:picMkLst>
        </pc:picChg>
      </pc:sldChg>
      <pc:sldChg chg="addSp delSp modSp ord">
        <pc:chgData name="강 현규" userId="b751c0f0fb0cd990" providerId="LiveId" clId="{890F9629-C21E-5445-A12E-CCCB48845A62}" dt="2019-11-14T02:04:56.613" v="16413" actId="20577"/>
        <pc:sldMkLst>
          <pc:docMk/>
          <pc:sldMk cId="872529275" sldId="267"/>
        </pc:sldMkLst>
        <pc:spChg chg="add del mod">
          <ac:chgData name="강 현규" userId="b751c0f0fb0cd990" providerId="LiveId" clId="{890F9629-C21E-5445-A12E-CCCB48845A62}" dt="2019-11-08T18:16:48.303" v="251" actId="478"/>
          <ac:spMkLst>
            <pc:docMk/>
            <pc:sldMk cId="872529275" sldId="267"/>
            <ac:spMk id="2" creationId="{D5FC7692-6642-7442-ADD7-19F73512D001}"/>
          </ac:spMkLst>
        </pc:spChg>
        <pc:spChg chg="del">
          <ac:chgData name="강 현규" userId="b751c0f0fb0cd990" providerId="LiveId" clId="{890F9629-C21E-5445-A12E-CCCB48845A62}" dt="2019-11-14T02:04:31.459" v="16407"/>
          <ac:spMkLst>
            <pc:docMk/>
            <pc:sldMk cId="872529275" sldId="267"/>
            <ac:spMk id="3" creationId="{3A7AAAFF-EAAD-4827-AFE9-614821584A91}"/>
          </ac:spMkLst>
        </pc:spChg>
        <pc:spChg chg="mod">
          <ac:chgData name="강 현규" userId="b751c0f0fb0cd990" providerId="LiveId" clId="{890F9629-C21E-5445-A12E-CCCB48845A62}" dt="2019-11-08T18:16:56.778" v="254" actId="255"/>
          <ac:spMkLst>
            <pc:docMk/>
            <pc:sldMk cId="872529275" sldId="267"/>
            <ac:spMk id="8" creationId="{2182BEE5-D334-7C4B-8D01-E4C902C57144}"/>
          </ac:spMkLst>
        </pc:spChg>
        <pc:spChg chg="mod">
          <ac:chgData name="강 현규" userId="b751c0f0fb0cd990" providerId="LiveId" clId="{890F9629-C21E-5445-A12E-CCCB48845A62}" dt="2019-11-08T18:16:56.778" v="254" actId="255"/>
          <ac:spMkLst>
            <pc:docMk/>
            <pc:sldMk cId="872529275" sldId="267"/>
            <ac:spMk id="9" creationId="{CBEDC9A3-A5E5-894D-A8D9-6CE51B7D47D8}"/>
          </ac:spMkLst>
        </pc:spChg>
        <pc:spChg chg="mod">
          <ac:chgData name="강 현규" userId="b751c0f0fb0cd990" providerId="LiveId" clId="{890F9629-C21E-5445-A12E-CCCB48845A62}" dt="2019-11-08T18:16:56.778" v="254" actId="255"/>
          <ac:spMkLst>
            <pc:docMk/>
            <pc:sldMk cId="872529275" sldId="267"/>
            <ac:spMk id="10" creationId="{D8E33661-E816-154B-B50F-DE78B001D044}"/>
          </ac:spMkLst>
        </pc:spChg>
        <pc:spChg chg="mod">
          <ac:chgData name="강 현규" userId="b751c0f0fb0cd990" providerId="LiveId" clId="{890F9629-C21E-5445-A12E-CCCB48845A62}" dt="2019-11-08T18:16:56.778" v="254" actId="255"/>
          <ac:spMkLst>
            <pc:docMk/>
            <pc:sldMk cId="872529275" sldId="267"/>
            <ac:spMk id="11" creationId="{0CDB7A91-5C49-DF42-BDA6-56A7727D2D01}"/>
          </ac:spMkLst>
        </pc:spChg>
        <pc:spChg chg="mod">
          <ac:chgData name="강 현규" userId="b751c0f0fb0cd990" providerId="LiveId" clId="{890F9629-C21E-5445-A12E-CCCB48845A62}" dt="2019-11-08T18:16:56.778" v="254" actId="255"/>
          <ac:spMkLst>
            <pc:docMk/>
            <pc:sldMk cId="872529275" sldId="267"/>
            <ac:spMk id="12" creationId="{2A8FB211-46AA-2641-BB0A-03C6E3A04B7A}"/>
          </ac:spMkLst>
        </pc:spChg>
        <pc:spChg chg="mod">
          <ac:chgData name="강 현규" userId="b751c0f0fb0cd990" providerId="LiveId" clId="{890F9629-C21E-5445-A12E-CCCB48845A62}" dt="2019-11-08T18:17:40.755" v="258" actId="207"/>
          <ac:spMkLst>
            <pc:docMk/>
            <pc:sldMk cId="872529275" sldId="267"/>
            <ac:spMk id="13" creationId="{EE1CB7F8-5241-014C-90AE-5DC9D3372F30}"/>
          </ac:spMkLst>
        </pc:spChg>
        <pc:spChg chg="mod">
          <ac:chgData name="강 현규" userId="b751c0f0fb0cd990" providerId="LiveId" clId="{890F9629-C21E-5445-A12E-CCCB48845A62}" dt="2019-11-08T18:16:56.778" v="254" actId="255"/>
          <ac:spMkLst>
            <pc:docMk/>
            <pc:sldMk cId="872529275" sldId="267"/>
            <ac:spMk id="19" creationId="{72D6E69B-E219-AC48-905F-0EFD1AD94846}"/>
          </ac:spMkLst>
        </pc:spChg>
        <pc:spChg chg="mod">
          <ac:chgData name="강 현규" userId="b751c0f0fb0cd990" providerId="LiveId" clId="{890F9629-C21E-5445-A12E-CCCB48845A62}" dt="2019-11-08T18:16:56.778" v="254" actId="255"/>
          <ac:spMkLst>
            <pc:docMk/>
            <pc:sldMk cId="872529275" sldId="267"/>
            <ac:spMk id="20" creationId="{037F3F45-D666-3649-A898-9310B2882AEE}"/>
          </ac:spMkLst>
        </pc:spChg>
        <pc:spChg chg="mod">
          <ac:chgData name="강 현규" userId="b751c0f0fb0cd990" providerId="LiveId" clId="{890F9629-C21E-5445-A12E-CCCB48845A62}" dt="2019-11-14T02:04:56.613" v="16413" actId="20577"/>
          <ac:spMkLst>
            <pc:docMk/>
            <pc:sldMk cId="872529275" sldId="267"/>
            <ac:spMk id="21" creationId="{C257D349-9C48-DF46-A1C1-DC83E69CCFD3}"/>
          </ac:spMkLst>
        </pc:spChg>
        <pc:spChg chg="mod">
          <ac:chgData name="강 현규" userId="b751c0f0fb0cd990" providerId="LiveId" clId="{890F9629-C21E-5445-A12E-CCCB48845A62}" dt="2019-11-08T18:16:56.778" v="254" actId="255"/>
          <ac:spMkLst>
            <pc:docMk/>
            <pc:sldMk cId="872529275" sldId="267"/>
            <ac:spMk id="22" creationId="{F8D72A79-6561-3E49-AD94-D96A50C4EFAA}"/>
          </ac:spMkLst>
        </pc:spChg>
        <pc:spChg chg="mod">
          <ac:chgData name="강 현규" userId="b751c0f0fb0cd990" providerId="LiveId" clId="{890F9629-C21E-5445-A12E-CCCB48845A62}" dt="2019-11-08T18:16:56.778" v="254" actId="255"/>
          <ac:spMkLst>
            <pc:docMk/>
            <pc:sldMk cId="872529275" sldId="267"/>
            <ac:spMk id="23" creationId="{D33E5B4A-0012-2946-80B1-268C9508ABD6}"/>
          </ac:spMkLst>
        </pc:spChg>
        <pc:spChg chg="mod">
          <ac:chgData name="강 현규" userId="b751c0f0fb0cd990" providerId="LiveId" clId="{890F9629-C21E-5445-A12E-CCCB48845A62}" dt="2019-11-08T18:16:56.778" v="254" actId="255"/>
          <ac:spMkLst>
            <pc:docMk/>
            <pc:sldMk cId="872529275" sldId="267"/>
            <ac:spMk id="24" creationId="{34E0A3F4-5C1D-5247-9B6C-2C6203D4F538}"/>
          </ac:spMkLst>
        </pc:spChg>
        <pc:spChg chg="mod">
          <ac:chgData name="강 현규" userId="b751c0f0fb0cd990" providerId="LiveId" clId="{890F9629-C21E-5445-A12E-CCCB48845A62}" dt="2019-11-08T18:16:56.778" v="254" actId="255"/>
          <ac:spMkLst>
            <pc:docMk/>
            <pc:sldMk cId="872529275" sldId="267"/>
            <ac:spMk id="25" creationId="{BD20CB65-BB5D-6C4B-A441-E9E1DF360CBB}"/>
          </ac:spMkLst>
        </pc:spChg>
        <pc:spChg chg="mod">
          <ac:chgData name="강 현규" userId="b751c0f0fb0cd990" providerId="LiveId" clId="{890F9629-C21E-5445-A12E-CCCB48845A62}" dt="2019-11-08T18:16:56.778" v="254" actId="255"/>
          <ac:spMkLst>
            <pc:docMk/>
            <pc:sldMk cId="872529275" sldId="267"/>
            <ac:spMk id="26" creationId="{05C095B7-E421-7D4B-A8CD-0D8E274399A3}"/>
          </ac:spMkLst>
        </pc:spChg>
        <pc:spChg chg="mod">
          <ac:chgData name="강 현규" userId="b751c0f0fb0cd990" providerId="LiveId" clId="{890F9629-C21E-5445-A12E-CCCB48845A62}" dt="2019-11-08T18:16:56.778" v="254" actId="255"/>
          <ac:spMkLst>
            <pc:docMk/>
            <pc:sldMk cId="872529275" sldId="267"/>
            <ac:spMk id="27" creationId="{418FB3FF-AB43-6E44-B350-AE34498541A9}"/>
          </ac:spMkLst>
        </pc:spChg>
        <pc:spChg chg="mod">
          <ac:chgData name="강 현규" userId="b751c0f0fb0cd990" providerId="LiveId" clId="{890F9629-C21E-5445-A12E-CCCB48845A62}" dt="2019-11-08T18:16:56.778" v="254" actId="255"/>
          <ac:spMkLst>
            <pc:docMk/>
            <pc:sldMk cId="872529275" sldId="267"/>
            <ac:spMk id="28" creationId="{C351B9D5-A016-A947-9DF3-8DC0B3B8E815}"/>
          </ac:spMkLst>
        </pc:spChg>
        <pc:spChg chg="mod">
          <ac:chgData name="강 현규" userId="b751c0f0fb0cd990" providerId="LiveId" clId="{890F9629-C21E-5445-A12E-CCCB48845A62}" dt="2019-11-08T18:16:56.778" v="254" actId="255"/>
          <ac:spMkLst>
            <pc:docMk/>
            <pc:sldMk cId="872529275" sldId="267"/>
            <ac:spMk id="29" creationId="{9D581DC6-D321-3D41-9BC3-97E579848801}"/>
          </ac:spMkLst>
        </pc:spChg>
        <pc:spChg chg="mod">
          <ac:chgData name="강 현규" userId="b751c0f0fb0cd990" providerId="LiveId" clId="{890F9629-C21E-5445-A12E-CCCB48845A62}" dt="2019-11-08T18:16:56.778" v="254" actId="255"/>
          <ac:spMkLst>
            <pc:docMk/>
            <pc:sldMk cId="872529275" sldId="267"/>
            <ac:spMk id="30" creationId="{1A5DFC0F-B8A6-AF46-A3D5-D632BFCCE654}"/>
          </ac:spMkLst>
        </pc:spChg>
        <pc:grpChg chg="add mod">
          <ac:chgData name="강 현규" userId="b751c0f0fb0cd990" providerId="LiveId" clId="{890F9629-C21E-5445-A12E-CCCB48845A62}" dt="2019-11-14T02:04:36.925" v="16408" actId="1076"/>
          <ac:grpSpMkLst>
            <pc:docMk/>
            <pc:sldMk cId="872529275" sldId="267"/>
            <ac:grpSpMk id="6" creationId="{B19BB01C-6CBD-2745-A644-BBFCAA3DDBE8}"/>
          </ac:grpSpMkLst>
        </pc:grpChg>
      </pc:sldChg>
      <pc:sldChg chg="addSp delSp modSp modNotesTx">
        <pc:chgData name="강 현규" userId="b751c0f0fb0cd990" providerId="LiveId" clId="{890F9629-C21E-5445-A12E-CCCB48845A62}" dt="2019-11-20T01:47:04.657" v="46107" actId="14100"/>
        <pc:sldMkLst>
          <pc:docMk/>
          <pc:sldMk cId="2841971" sldId="268"/>
        </pc:sldMkLst>
        <pc:spChg chg="mod">
          <ac:chgData name="강 현규" userId="b751c0f0fb0cd990" providerId="LiveId" clId="{890F9629-C21E-5445-A12E-CCCB48845A62}" dt="2019-11-20T01:47:04.657" v="46107" actId="14100"/>
          <ac:spMkLst>
            <pc:docMk/>
            <pc:sldMk cId="2841971" sldId="268"/>
            <ac:spMk id="3" creationId="{3A7AAAFF-EAAD-4827-AFE9-614821584A91}"/>
          </ac:spMkLst>
        </pc:spChg>
        <pc:spChg chg="add del mod">
          <ac:chgData name="강 현규" userId="b751c0f0fb0cd990" providerId="LiveId" clId="{890F9629-C21E-5445-A12E-CCCB48845A62}" dt="2019-11-13T19:53:47.230" v="14263" actId="767"/>
          <ac:spMkLst>
            <pc:docMk/>
            <pc:sldMk cId="2841971" sldId="268"/>
            <ac:spMk id="5" creationId="{34834507-B126-6A4C-88E6-641749ABBE04}"/>
          </ac:spMkLst>
        </pc:spChg>
        <pc:spChg chg="add del mod">
          <ac:chgData name="강 현규" userId="b751c0f0fb0cd990" providerId="LiveId" clId="{890F9629-C21E-5445-A12E-CCCB48845A62}" dt="2019-11-12T18:49:56.031" v="9858" actId="478"/>
          <ac:spMkLst>
            <pc:docMk/>
            <pc:sldMk cId="2841971" sldId="268"/>
            <ac:spMk id="5" creationId="{FBC6EEC7-862E-8748-BE37-CF4C5D48A501}"/>
          </ac:spMkLst>
        </pc:spChg>
        <pc:graphicFrameChg chg="add mod modGraphic">
          <ac:chgData name="강 현규" userId="b751c0f0fb0cd990" providerId="LiveId" clId="{890F9629-C21E-5445-A12E-CCCB48845A62}" dt="2019-11-15T20:07:39.994" v="21510" actId="1076"/>
          <ac:graphicFrameMkLst>
            <pc:docMk/>
            <pc:sldMk cId="2841971" sldId="268"/>
            <ac:graphicFrameMk id="4" creationId="{4E436ECD-9B3A-3742-A5F7-6F313F5ABC8B}"/>
          </ac:graphicFrameMkLst>
        </pc:graphicFrameChg>
      </pc:sldChg>
      <pc:sldChg chg="addSp delSp modSp modNotesTx">
        <pc:chgData name="강 현규" userId="b751c0f0fb0cd990" providerId="LiveId" clId="{890F9629-C21E-5445-A12E-CCCB48845A62}" dt="2019-11-19T14:59:17.287" v="44842" actId="1076"/>
        <pc:sldMkLst>
          <pc:docMk/>
          <pc:sldMk cId="1612432391" sldId="269"/>
        </pc:sldMkLst>
        <pc:spChg chg="mod">
          <ac:chgData name="강 현규" userId="b751c0f0fb0cd990" providerId="LiveId" clId="{890F9629-C21E-5445-A12E-CCCB48845A62}" dt="2019-11-19T14:59:10.460" v="44840" actId="14100"/>
          <ac:spMkLst>
            <pc:docMk/>
            <pc:sldMk cId="1612432391" sldId="269"/>
            <ac:spMk id="3" creationId="{3A7AAAFF-EAAD-4827-AFE9-614821584A91}"/>
          </ac:spMkLst>
        </pc:spChg>
        <pc:spChg chg="add del mod topLvl">
          <ac:chgData name="강 현규" userId="b751c0f0fb0cd990" providerId="LiveId" clId="{890F9629-C21E-5445-A12E-CCCB48845A62}" dt="2019-11-14T16:34:58.594" v="17848" actId="14100"/>
          <ac:spMkLst>
            <pc:docMk/>
            <pc:sldMk cId="1612432391" sldId="269"/>
            <ac:spMk id="5" creationId="{FCDDFDFA-8E5F-7B41-BF16-BFEE6627D28B}"/>
          </ac:spMkLst>
        </pc:spChg>
        <pc:spChg chg="add del mod">
          <ac:chgData name="강 현규" userId="b751c0f0fb0cd990" providerId="LiveId" clId="{890F9629-C21E-5445-A12E-CCCB48845A62}" dt="2019-11-14T01:58:44.274" v="16276"/>
          <ac:spMkLst>
            <pc:docMk/>
            <pc:sldMk cId="1612432391" sldId="269"/>
            <ac:spMk id="9" creationId="{04CCCC8A-B1AD-5544-9423-40D0249E2017}"/>
          </ac:spMkLst>
        </pc:spChg>
        <pc:spChg chg="add mod topLvl">
          <ac:chgData name="강 현규" userId="b751c0f0fb0cd990" providerId="LiveId" clId="{890F9629-C21E-5445-A12E-CCCB48845A62}" dt="2019-11-14T16:34:42.806" v="17847" actId="164"/>
          <ac:spMkLst>
            <pc:docMk/>
            <pc:sldMk cId="1612432391" sldId="269"/>
            <ac:spMk id="10" creationId="{A1FD4A68-4892-634C-88F6-21529C3C279A}"/>
          </ac:spMkLst>
        </pc:spChg>
        <pc:spChg chg="add mod topLvl">
          <ac:chgData name="강 현규" userId="b751c0f0fb0cd990" providerId="LiveId" clId="{890F9629-C21E-5445-A12E-CCCB48845A62}" dt="2019-11-14T16:34:42.806" v="17847" actId="164"/>
          <ac:spMkLst>
            <pc:docMk/>
            <pc:sldMk cId="1612432391" sldId="269"/>
            <ac:spMk id="11" creationId="{2FEC7466-3208-B14B-85F1-E34E51258197}"/>
          </ac:spMkLst>
        </pc:spChg>
        <pc:spChg chg="add mod topLvl">
          <ac:chgData name="강 현규" userId="b751c0f0fb0cd990" providerId="LiveId" clId="{890F9629-C21E-5445-A12E-CCCB48845A62}" dt="2019-11-14T16:34:42.806" v="17847" actId="164"/>
          <ac:spMkLst>
            <pc:docMk/>
            <pc:sldMk cId="1612432391" sldId="269"/>
            <ac:spMk id="12" creationId="{3FED161F-76D0-DB42-BAC1-A2C89577F34C}"/>
          </ac:spMkLst>
        </pc:spChg>
        <pc:spChg chg="add mod topLvl">
          <ac:chgData name="강 현규" userId="b751c0f0fb0cd990" providerId="LiveId" clId="{890F9629-C21E-5445-A12E-CCCB48845A62}" dt="2019-11-14T16:34:42.806" v="17847" actId="164"/>
          <ac:spMkLst>
            <pc:docMk/>
            <pc:sldMk cId="1612432391" sldId="269"/>
            <ac:spMk id="13" creationId="{EE78CDCA-4867-9F44-BBAE-001464B3CAE4}"/>
          </ac:spMkLst>
        </pc:spChg>
        <pc:grpChg chg="add del mod">
          <ac:chgData name="강 현규" userId="b751c0f0fb0cd990" providerId="LiveId" clId="{890F9629-C21E-5445-A12E-CCCB48845A62}" dt="2019-11-14T16:34:07.067" v="17842" actId="165"/>
          <ac:grpSpMkLst>
            <pc:docMk/>
            <pc:sldMk cId="1612432391" sldId="269"/>
            <ac:grpSpMk id="4" creationId="{288A5F00-819D-294D-8222-6BF6186A4D5C}"/>
          </ac:grpSpMkLst>
        </pc:grpChg>
        <pc:grpChg chg="add mod">
          <ac:chgData name="강 현규" userId="b751c0f0fb0cd990" providerId="LiveId" clId="{890F9629-C21E-5445-A12E-CCCB48845A62}" dt="2019-11-14T16:34:42.806" v="17847" actId="164"/>
          <ac:grpSpMkLst>
            <pc:docMk/>
            <pc:sldMk cId="1612432391" sldId="269"/>
            <ac:grpSpMk id="6" creationId="{D8E015CF-14BD-EB4A-9533-00B32216AC07}"/>
          </ac:grpSpMkLst>
        </pc:grpChg>
        <pc:grpChg chg="add del mod">
          <ac:chgData name="강 현규" userId="b751c0f0fb0cd990" providerId="LiveId" clId="{890F9629-C21E-5445-A12E-CCCB48845A62}" dt="2019-11-14T16:30:27.575" v="17704" actId="165"/>
          <ac:grpSpMkLst>
            <pc:docMk/>
            <pc:sldMk cId="1612432391" sldId="269"/>
            <ac:grpSpMk id="8" creationId="{51754697-AFB8-A048-B85F-3B5C636F5A0A}"/>
          </ac:grpSpMkLst>
        </pc:grpChg>
        <pc:grpChg chg="add mod">
          <ac:chgData name="강 현규" userId="b751c0f0fb0cd990" providerId="LiveId" clId="{890F9629-C21E-5445-A12E-CCCB48845A62}" dt="2019-11-19T14:59:17.287" v="44842" actId="1076"/>
          <ac:grpSpMkLst>
            <pc:docMk/>
            <pc:sldMk cId="1612432391" sldId="269"/>
            <ac:grpSpMk id="9" creationId="{3A0B2889-A487-854D-9F48-A5F5BEC0C3EE}"/>
          </ac:grpSpMkLst>
        </pc:grpChg>
        <pc:picChg chg="add del mod">
          <ac:chgData name="강 현규" userId="b751c0f0fb0cd990" providerId="LiveId" clId="{890F9629-C21E-5445-A12E-CCCB48845A62}" dt="2019-11-13T19:23:28.893" v="12857" actId="478"/>
          <ac:picMkLst>
            <pc:docMk/>
            <pc:sldMk cId="1612432391" sldId="269"/>
            <ac:picMk id="4" creationId="{0B4DDB44-FD91-CB4A-BB46-B5715C7CB1CA}"/>
          </ac:picMkLst>
        </pc:picChg>
        <pc:picChg chg="add del mod">
          <ac:chgData name="강 현규" userId="b751c0f0fb0cd990" providerId="LiveId" clId="{890F9629-C21E-5445-A12E-CCCB48845A62}" dt="2019-11-13T19:23:33.566" v="12860"/>
          <ac:picMkLst>
            <pc:docMk/>
            <pc:sldMk cId="1612432391" sldId="269"/>
            <ac:picMk id="6" creationId="{E30D6607-05E7-1748-A0A7-7F6221DFCED1}"/>
          </ac:picMkLst>
        </pc:picChg>
        <pc:picChg chg="add mod topLvl">
          <ac:chgData name="강 현규" userId="b751c0f0fb0cd990" providerId="LiveId" clId="{890F9629-C21E-5445-A12E-CCCB48845A62}" dt="2019-11-14T16:34:42.806" v="17847" actId="164"/>
          <ac:picMkLst>
            <pc:docMk/>
            <pc:sldMk cId="1612432391" sldId="269"/>
            <ac:picMk id="7" creationId="{90A44C1B-25AE-B444-8989-CE640CF5D5E8}"/>
          </ac:picMkLst>
        </pc:picChg>
        <pc:picChg chg="add mod topLvl modCrop">
          <ac:chgData name="강 현규" userId="b751c0f0fb0cd990" providerId="LiveId" clId="{890F9629-C21E-5445-A12E-CCCB48845A62}" dt="2019-11-14T16:34:29.425" v="17846" actId="164"/>
          <ac:picMkLst>
            <pc:docMk/>
            <pc:sldMk cId="1612432391" sldId="269"/>
            <ac:picMk id="14" creationId="{DA532B17-8EEE-9040-B200-547B7FB11244}"/>
          </ac:picMkLst>
        </pc:picChg>
        <pc:picChg chg="add mod topLvl modCrop">
          <ac:chgData name="강 현규" userId="b751c0f0fb0cd990" providerId="LiveId" clId="{890F9629-C21E-5445-A12E-CCCB48845A62}" dt="2019-11-14T16:34:29.425" v="17846" actId="164"/>
          <ac:picMkLst>
            <pc:docMk/>
            <pc:sldMk cId="1612432391" sldId="269"/>
            <ac:picMk id="15" creationId="{33DA0C7A-AA53-A54A-B3CA-308A295B1C26}"/>
          </ac:picMkLst>
        </pc:picChg>
        <pc:picChg chg="add mod modCrop">
          <ac:chgData name="강 현규" userId="b751c0f0fb0cd990" providerId="LiveId" clId="{890F9629-C21E-5445-A12E-CCCB48845A62}" dt="2019-11-14T16:34:29.425" v="17846" actId="164"/>
          <ac:picMkLst>
            <pc:docMk/>
            <pc:sldMk cId="1612432391" sldId="269"/>
            <ac:picMk id="16" creationId="{220BF427-C56F-1341-B7FB-11B1E9A3976F}"/>
          </ac:picMkLst>
        </pc:picChg>
      </pc:sldChg>
      <pc:sldChg chg="addSp delSp modSp ord">
        <pc:chgData name="강 현규" userId="b751c0f0fb0cd990" providerId="LiveId" clId="{890F9629-C21E-5445-A12E-CCCB48845A62}" dt="2019-11-14T20:56:39.945" v="17857"/>
        <pc:sldMkLst>
          <pc:docMk/>
          <pc:sldMk cId="4167364065" sldId="270"/>
        </pc:sldMkLst>
        <pc:spChg chg="mod">
          <ac:chgData name="강 현규" userId="b751c0f0fb0cd990" providerId="LiveId" clId="{890F9629-C21E-5445-A12E-CCCB48845A62}" dt="2019-11-14T02:04:08.771" v="16404" actId="20577"/>
          <ac:spMkLst>
            <pc:docMk/>
            <pc:sldMk cId="4167364065" sldId="270"/>
            <ac:spMk id="3" creationId="{3A7AAAFF-EAAD-4827-AFE9-614821584A91}"/>
          </ac:spMkLst>
        </pc:spChg>
        <pc:picChg chg="add mod">
          <ac:chgData name="강 현규" userId="b751c0f0fb0cd990" providerId="LiveId" clId="{890F9629-C21E-5445-A12E-CCCB48845A62}" dt="2019-11-14T02:04:21.862" v="16406" actId="1076"/>
          <ac:picMkLst>
            <pc:docMk/>
            <pc:sldMk cId="4167364065" sldId="270"/>
            <ac:picMk id="4" creationId="{5F023FF7-C317-1148-A1E2-FCCFBAA2FE9A}"/>
          </ac:picMkLst>
        </pc:picChg>
        <pc:picChg chg="add del">
          <ac:chgData name="강 현규" userId="b751c0f0fb0cd990" providerId="LiveId" clId="{890F9629-C21E-5445-A12E-CCCB48845A62}" dt="2019-11-14T20:56:39.945" v="17857"/>
          <ac:picMkLst>
            <pc:docMk/>
            <pc:sldMk cId="4167364065" sldId="270"/>
            <ac:picMk id="5" creationId="{2B31CA4B-32EF-7544-9478-373727F2C8BB}"/>
          </ac:picMkLst>
        </pc:picChg>
      </pc:sldChg>
      <pc:sldChg chg="addSp delSp modSp ord modNotesTx">
        <pc:chgData name="강 현규" userId="b751c0f0fb0cd990" providerId="LiveId" clId="{890F9629-C21E-5445-A12E-CCCB48845A62}" dt="2019-11-19T07:05:19.389" v="43624"/>
        <pc:sldMkLst>
          <pc:docMk/>
          <pc:sldMk cId="1622431176" sldId="271"/>
        </pc:sldMkLst>
        <pc:spChg chg="mod">
          <ac:chgData name="강 현규" userId="b751c0f0fb0cd990" providerId="LiveId" clId="{890F9629-C21E-5445-A12E-CCCB48845A62}" dt="2019-11-18T23:23:12.303" v="33066" actId="20577"/>
          <ac:spMkLst>
            <pc:docMk/>
            <pc:sldMk cId="1622431176" sldId="271"/>
            <ac:spMk id="3" creationId="{3A7AAAFF-EAAD-4827-AFE9-614821584A91}"/>
          </ac:spMkLst>
        </pc:spChg>
        <pc:spChg chg="add del mod">
          <ac:chgData name="강 현규" userId="b751c0f0fb0cd990" providerId="LiveId" clId="{890F9629-C21E-5445-A12E-CCCB48845A62}" dt="2019-11-08T18:13:22.031" v="126" actId="767"/>
          <ac:spMkLst>
            <pc:docMk/>
            <pc:sldMk cId="1622431176" sldId="271"/>
            <ac:spMk id="5" creationId="{BCE8933F-5A49-8840-AD0F-F7A4177B1F0A}"/>
          </ac:spMkLst>
        </pc:spChg>
        <pc:picChg chg="add mod">
          <ac:chgData name="강 현규" userId="b751c0f0fb0cd990" providerId="LiveId" clId="{890F9629-C21E-5445-A12E-CCCB48845A62}" dt="2019-11-14T19:19:20.912" v="17849" actId="14100"/>
          <ac:picMkLst>
            <pc:docMk/>
            <pc:sldMk cId="1622431176" sldId="271"/>
            <ac:picMk id="4" creationId="{1495CE3C-C196-4E46-9EC2-E20CD5625284}"/>
          </ac:picMkLst>
        </pc:picChg>
        <pc:picChg chg="add mod">
          <ac:chgData name="강 현규" userId="b751c0f0fb0cd990" providerId="LiveId" clId="{890F9629-C21E-5445-A12E-CCCB48845A62}" dt="2019-11-16T19:39:05.587" v="21891" actId="571"/>
          <ac:picMkLst>
            <pc:docMk/>
            <pc:sldMk cId="1622431176" sldId="271"/>
            <ac:picMk id="5" creationId="{1D0E30E0-4E46-E241-BA18-8115B1E83721}"/>
          </ac:picMkLst>
        </pc:picChg>
      </pc:sldChg>
      <pc:sldChg chg="addSp delSp modSp modNotesTx">
        <pc:chgData name="강 현규" userId="b751c0f0fb0cd990" providerId="LiveId" clId="{890F9629-C21E-5445-A12E-CCCB48845A62}" dt="2019-11-20T02:36:28.629" v="46213" actId="20577"/>
        <pc:sldMkLst>
          <pc:docMk/>
          <pc:sldMk cId="584480560" sldId="272"/>
        </pc:sldMkLst>
        <pc:spChg chg="mod">
          <ac:chgData name="강 현규" userId="b751c0f0fb0cd990" providerId="LiveId" clId="{890F9629-C21E-5445-A12E-CCCB48845A62}" dt="2019-11-18T17:53:10.677" v="26853"/>
          <ac:spMkLst>
            <pc:docMk/>
            <pc:sldMk cId="584480560" sldId="272"/>
            <ac:spMk id="3" creationId="{3A7AAAFF-EAAD-4827-AFE9-614821584A91}"/>
          </ac:spMkLst>
        </pc:spChg>
        <pc:spChg chg="add mod">
          <ac:chgData name="강 현규" userId="b751c0f0fb0cd990" providerId="LiveId" clId="{890F9629-C21E-5445-A12E-CCCB48845A62}" dt="2019-11-19T15:00:02.734" v="44844" actId="255"/>
          <ac:spMkLst>
            <pc:docMk/>
            <pc:sldMk cId="584480560" sldId="272"/>
            <ac:spMk id="6" creationId="{21936A5E-E1CB-9549-B391-54D852E240CF}"/>
          </ac:spMkLst>
        </pc:spChg>
        <pc:spChg chg="add mod">
          <ac:chgData name="강 현규" userId="b751c0f0fb0cd990" providerId="LiveId" clId="{890F9629-C21E-5445-A12E-CCCB48845A62}" dt="2019-11-19T15:00:15.025" v="44846" actId="1036"/>
          <ac:spMkLst>
            <pc:docMk/>
            <pc:sldMk cId="584480560" sldId="272"/>
            <ac:spMk id="7" creationId="{26868A67-EF29-5949-94BA-BDAF6F842446}"/>
          </ac:spMkLst>
        </pc:spChg>
        <pc:spChg chg="add del mod">
          <ac:chgData name="강 현규" userId="b751c0f0fb0cd990" providerId="LiveId" clId="{890F9629-C21E-5445-A12E-CCCB48845A62}" dt="2019-11-18T04:43:42.523" v="25966"/>
          <ac:spMkLst>
            <pc:docMk/>
            <pc:sldMk cId="584480560" sldId="272"/>
            <ac:spMk id="8" creationId="{AF45D30F-13AB-C24F-B6F6-0024FE7661C8}"/>
          </ac:spMkLst>
        </pc:spChg>
        <pc:spChg chg="add mod">
          <ac:chgData name="강 현규" userId="b751c0f0fb0cd990" providerId="LiveId" clId="{890F9629-C21E-5445-A12E-CCCB48845A62}" dt="2019-11-19T15:00:02.734" v="44844" actId="255"/>
          <ac:spMkLst>
            <pc:docMk/>
            <pc:sldMk cId="584480560" sldId="272"/>
            <ac:spMk id="11" creationId="{BB4500AD-AE69-F440-AAA8-5621BE84F231}"/>
          </ac:spMkLst>
        </pc:spChg>
        <pc:spChg chg="add mod">
          <ac:chgData name="강 현규" userId="b751c0f0fb0cd990" providerId="LiveId" clId="{890F9629-C21E-5445-A12E-CCCB48845A62}" dt="2019-11-19T15:00:02.734" v="44844" actId="255"/>
          <ac:spMkLst>
            <pc:docMk/>
            <pc:sldMk cId="584480560" sldId="272"/>
            <ac:spMk id="12" creationId="{580288C9-8DB7-D64F-8D44-EE47C45FFBC7}"/>
          </ac:spMkLst>
        </pc:spChg>
        <pc:grpChg chg="add mod">
          <ac:chgData name="강 현규" userId="b751c0f0fb0cd990" providerId="LiveId" clId="{890F9629-C21E-5445-A12E-CCCB48845A62}" dt="2019-11-18T05:15:31.824" v="26517" actId="1076"/>
          <ac:grpSpMkLst>
            <pc:docMk/>
            <pc:sldMk cId="584480560" sldId="272"/>
            <ac:grpSpMk id="9" creationId="{5E844966-9163-C14F-95F6-45B28C43766C}"/>
          </ac:grpSpMkLst>
        </pc:grpChg>
        <pc:grpChg chg="add mod">
          <ac:chgData name="강 현규" userId="b751c0f0fb0cd990" providerId="LiveId" clId="{890F9629-C21E-5445-A12E-CCCB48845A62}" dt="2019-11-18T05:14:59.828" v="26513" actId="164"/>
          <ac:grpSpMkLst>
            <pc:docMk/>
            <pc:sldMk cId="584480560" sldId="272"/>
            <ac:grpSpMk id="10" creationId="{9CC86303-880F-1045-8779-FF8293DFA296}"/>
          </ac:grpSpMkLst>
        </pc:grpChg>
        <pc:picChg chg="add del mod">
          <ac:chgData name="강 현규" userId="b751c0f0fb0cd990" providerId="LiveId" clId="{890F9629-C21E-5445-A12E-CCCB48845A62}" dt="2019-11-13T23:38:12.104" v="15193"/>
          <ac:picMkLst>
            <pc:docMk/>
            <pc:sldMk cId="584480560" sldId="272"/>
            <ac:picMk id="4" creationId="{88248976-7DAC-7A43-8A85-8D54DB61DDBB}"/>
          </ac:picMkLst>
        </pc:picChg>
        <pc:picChg chg="add del mod">
          <ac:chgData name="강 현규" userId="b751c0f0fb0cd990" providerId="LiveId" clId="{890F9629-C21E-5445-A12E-CCCB48845A62}" dt="2019-11-18T05:14:59.828" v="26513" actId="164"/>
          <ac:picMkLst>
            <pc:docMk/>
            <pc:sldMk cId="584480560" sldId="272"/>
            <ac:picMk id="4" creationId="{D09EAA18-81D2-A444-9DA1-4F35281566CE}"/>
          </ac:picMkLst>
        </pc:picChg>
        <pc:picChg chg="add del mod">
          <ac:chgData name="강 현규" userId="b751c0f0fb0cd990" providerId="LiveId" clId="{890F9629-C21E-5445-A12E-CCCB48845A62}" dt="2019-11-18T04:43:30.387" v="25943"/>
          <ac:picMkLst>
            <pc:docMk/>
            <pc:sldMk cId="584480560" sldId="272"/>
            <ac:picMk id="5" creationId="{4CC339EC-B901-C94D-A96B-3D87CC5DEAE7}"/>
          </ac:picMkLst>
        </pc:picChg>
        <pc:picChg chg="add del">
          <ac:chgData name="강 현규" userId="b751c0f0fb0cd990" providerId="LiveId" clId="{890F9629-C21E-5445-A12E-CCCB48845A62}" dt="2019-11-13T23:58:48.672" v="15243"/>
          <ac:picMkLst>
            <pc:docMk/>
            <pc:sldMk cId="584480560" sldId="272"/>
            <ac:picMk id="9" creationId="{60E125C4-1635-9348-A605-807C2B7C5CB7}"/>
          </ac:picMkLst>
        </pc:picChg>
        <pc:picChg chg="add del mod">
          <ac:chgData name="강 현규" userId="b751c0f0fb0cd990" providerId="LiveId" clId="{890F9629-C21E-5445-A12E-CCCB48845A62}" dt="2019-11-18T17:57:23.866" v="26975"/>
          <ac:picMkLst>
            <pc:docMk/>
            <pc:sldMk cId="584480560" sldId="272"/>
            <ac:picMk id="13" creationId="{BE19C092-ADA3-954A-96A5-4DE1B35FDEF0}"/>
          </ac:picMkLst>
        </pc:picChg>
      </pc:sldChg>
      <pc:sldChg chg="addSp delSp modSp ord">
        <pc:chgData name="강 현규" userId="b751c0f0fb0cd990" providerId="LiveId" clId="{890F9629-C21E-5445-A12E-CCCB48845A62}" dt="2019-11-18T17:29:24.174" v="26639"/>
        <pc:sldMkLst>
          <pc:docMk/>
          <pc:sldMk cId="3315956409" sldId="273"/>
        </pc:sldMkLst>
        <pc:spChg chg="mod">
          <ac:chgData name="강 현규" userId="b751c0f0fb0cd990" providerId="LiveId" clId="{890F9629-C21E-5445-A12E-CCCB48845A62}" dt="2019-11-14T05:59:20.614" v="17179" actId="20577"/>
          <ac:spMkLst>
            <pc:docMk/>
            <pc:sldMk cId="3315956409" sldId="273"/>
            <ac:spMk id="3" creationId="{3A7AAAFF-EAAD-4827-AFE9-614821584A91}"/>
          </ac:spMkLst>
        </pc:spChg>
        <pc:spChg chg="add del">
          <ac:chgData name="강 현규" userId="b751c0f0fb0cd990" providerId="LiveId" clId="{890F9629-C21E-5445-A12E-CCCB48845A62}" dt="2019-11-14T00:01:07.760" v="15326"/>
          <ac:spMkLst>
            <pc:docMk/>
            <pc:sldMk cId="3315956409" sldId="273"/>
            <ac:spMk id="7" creationId="{AAF4C1C5-9CA2-E84F-9CAD-F9C1BA900446}"/>
          </ac:spMkLst>
        </pc:spChg>
        <pc:spChg chg="add mod topLvl">
          <ac:chgData name="강 현규" userId="b751c0f0fb0cd990" providerId="LiveId" clId="{890F9629-C21E-5445-A12E-CCCB48845A62}" dt="2019-11-18T04:57:52.781" v="26290" actId="165"/>
          <ac:spMkLst>
            <pc:docMk/>
            <pc:sldMk cId="3315956409" sldId="273"/>
            <ac:spMk id="8" creationId="{3B3AC7C3-B091-0C43-92C2-3A6617DE979A}"/>
          </ac:spMkLst>
        </pc:spChg>
        <pc:spChg chg="add mod topLvl">
          <ac:chgData name="강 현규" userId="b751c0f0fb0cd990" providerId="LiveId" clId="{890F9629-C21E-5445-A12E-CCCB48845A62}" dt="2019-11-18T04:57:52.781" v="26290" actId="165"/>
          <ac:spMkLst>
            <pc:docMk/>
            <pc:sldMk cId="3315956409" sldId="273"/>
            <ac:spMk id="9" creationId="{1C09C518-FA45-2546-88B2-A78CE55A4117}"/>
          </ac:spMkLst>
        </pc:spChg>
        <pc:grpChg chg="add del mod">
          <ac:chgData name="강 현규" userId="b751c0f0fb0cd990" providerId="LiveId" clId="{890F9629-C21E-5445-A12E-CCCB48845A62}" dt="2019-11-18T04:57:52.781" v="26290" actId="165"/>
          <ac:grpSpMkLst>
            <pc:docMk/>
            <pc:sldMk cId="3315956409" sldId="273"/>
            <ac:grpSpMk id="5" creationId="{CE3A25DC-4D93-F940-8FF4-26F9F1270176}"/>
          </ac:grpSpMkLst>
        </pc:grpChg>
        <pc:picChg chg="add del mod modCrop">
          <ac:chgData name="강 현규" userId="b751c0f0fb0cd990" providerId="LiveId" clId="{890F9629-C21E-5445-A12E-CCCB48845A62}" dt="2019-11-18T04:57:46.661" v="26289"/>
          <ac:picMkLst>
            <pc:docMk/>
            <pc:sldMk cId="3315956409" sldId="273"/>
            <ac:picMk id="4" creationId="{FAFEEE02-34C7-8A47-9E0F-CF7EC0FD0FB3}"/>
          </ac:picMkLst>
        </pc:picChg>
        <pc:picChg chg="add mod">
          <ac:chgData name="강 현규" userId="b751c0f0fb0cd990" providerId="LiveId" clId="{890F9629-C21E-5445-A12E-CCCB48845A62}" dt="2019-11-13T23:59:01.779" v="15247" actId="571"/>
          <ac:picMkLst>
            <pc:docMk/>
            <pc:sldMk cId="3315956409" sldId="273"/>
            <ac:picMk id="5" creationId="{86D0D0A9-A7A1-6F4C-B54D-6ECBD1924AF8}"/>
          </ac:picMkLst>
        </pc:picChg>
        <pc:picChg chg="add del mod modCrop">
          <ac:chgData name="강 현규" userId="b751c0f0fb0cd990" providerId="LiveId" clId="{890F9629-C21E-5445-A12E-CCCB48845A62}" dt="2019-11-18T04:57:46.661" v="26289"/>
          <ac:picMkLst>
            <pc:docMk/>
            <pc:sldMk cId="3315956409" sldId="273"/>
            <ac:picMk id="6" creationId="{CBC6416A-9D17-BA42-8E7A-6787ECD9FB9B}"/>
          </ac:picMkLst>
        </pc:picChg>
        <pc:picChg chg="add mod modCrop">
          <ac:chgData name="강 현규" userId="b751c0f0fb0cd990" providerId="LiveId" clId="{890F9629-C21E-5445-A12E-CCCB48845A62}" dt="2019-11-18T04:57:42.707" v="26288" actId="167"/>
          <ac:picMkLst>
            <pc:docMk/>
            <pc:sldMk cId="3315956409" sldId="273"/>
            <ac:picMk id="7" creationId="{DBD65A74-F9D9-7E4E-A67C-5335085FF876}"/>
          </ac:picMkLst>
        </pc:picChg>
        <pc:picChg chg="add del mod modCrop">
          <ac:chgData name="강 현규" userId="b751c0f0fb0cd990" providerId="LiveId" clId="{890F9629-C21E-5445-A12E-CCCB48845A62}" dt="2019-11-18T04:57:15.062" v="26281"/>
          <ac:picMkLst>
            <pc:docMk/>
            <pc:sldMk cId="3315956409" sldId="273"/>
            <ac:picMk id="10" creationId="{379F8ABF-8D30-554F-8980-054CBF28AAF8}"/>
          </ac:picMkLst>
        </pc:picChg>
        <pc:picChg chg="add mod">
          <ac:chgData name="강 현규" userId="b751c0f0fb0cd990" providerId="LiveId" clId="{890F9629-C21E-5445-A12E-CCCB48845A62}" dt="2019-11-18T04:57:42.707" v="26288" actId="167"/>
          <ac:picMkLst>
            <pc:docMk/>
            <pc:sldMk cId="3315956409" sldId="273"/>
            <ac:picMk id="11" creationId="{15CCA37B-E674-3248-85BD-8E7034457670}"/>
          </ac:picMkLst>
        </pc:picChg>
        <pc:cxnChg chg="add del mod">
          <ac:chgData name="강 현규" userId="b751c0f0fb0cd990" providerId="LiveId" clId="{890F9629-C21E-5445-A12E-CCCB48845A62}" dt="2019-11-14T15:19:29.454" v="17700"/>
          <ac:cxnSpMkLst>
            <pc:docMk/>
            <pc:sldMk cId="3315956409" sldId="273"/>
            <ac:cxnSpMk id="10" creationId="{80A721E5-006B-C141-9A08-79F380A75849}"/>
          </ac:cxnSpMkLst>
        </pc:cxnChg>
        <pc:cxnChg chg="add del mod">
          <ac:chgData name="강 현규" userId="b751c0f0fb0cd990" providerId="LiveId" clId="{890F9629-C21E-5445-A12E-CCCB48845A62}" dt="2019-11-14T15:18:44.744" v="17686"/>
          <ac:cxnSpMkLst>
            <pc:docMk/>
            <pc:sldMk cId="3315956409" sldId="273"/>
            <ac:cxnSpMk id="11" creationId="{468A05CC-4516-4940-A7D0-E1B3D8537DBD}"/>
          </ac:cxnSpMkLst>
        </pc:cxnChg>
        <pc:cxnChg chg="add del">
          <ac:chgData name="강 현규" userId="b751c0f0fb0cd990" providerId="LiveId" clId="{890F9629-C21E-5445-A12E-CCCB48845A62}" dt="2019-11-14T15:18:47.490" v="17688"/>
          <ac:cxnSpMkLst>
            <pc:docMk/>
            <pc:sldMk cId="3315956409" sldId="273"/>
            <ac:cxnSpMk id="13" creationId="{FE811DF3-60EC-C141-B803-AE6E7B7867A3}"/>
          </ac:cxnSpMkLst>
        </pc:cxnChg>
        <pc:cxnChg chg="add del mod">
          <ac:chgData name="강 현규" userId="b751c0f0fb0cd990" providerId="LiveId" clId="{890F9629-C21E-5445-A12E-CCCB48845A62}" dt="2019-11-14T15:19:29.454" v="17700"/>
          <ac:cxnSpMkLst>
            <pc:docMk/>
            <pc:sldMk cId="3315956409" sldId="273"/>
            <ac:cxnSpMk id="14" creationId="{747CA2B3-B981-4C41-B2E7-BA05D0A052CF}"/>
          </ac:cxnSpMkLst>
        </pc:cxnChg>
      </pc:sldChg>
      <pc:sldChg chg="addSp delSp modSp ord modNotesTx">
        <pc:chgData name="강 현규" userId="b751c0f0fb0cd990" providerId="LiveId" clId="{890F9629-C21E-5445-A12E-CCCB48845A62}" dt="2019-11-20T05:36:10.385" v="46216" actId="20577"/>
        <pc:sldMkLst>
          <pc:docMk/>
          <pc:sldMk cId="2652162988" sldId="274"/>
        </pc:sldMkLst>
        <pc:spChg chg="mod">
          <ac:chgData name="강 현규" userId="b751c0f0fb0cd990" providerId="LiveId" clId="{890F9629-C21E-5445-A12E-CCCB48845A62}" dt="2019-11-19T02:41:20.816" v="42577" actId="20577"/>
          <ac:spMkLst>
            <pc:docMk/>
            <pc:sldMk cId="2652162988" sldId="274"/>
            <ac:spMk id="2" creationId="{39947604-8FF2-4179-8269-B2A8E30DCD51}"/>
          </ac:spMkLst>
        </pc:spChg>
        <pc:spChg chg="mod">
          <ac:chgData name="강 현규" userId="b751c0f0fb0cd990" providerId="LiveId" clId="{890F9629-C21E-5445-A12E-CCCB48845A62}" dt="2019-11-20T05:36:10.385" v="46216" actId="20577"/>
          <ac:spMkLst>
            <pc:docMk/>
            <pc:sldMk cId="2652162988" sldId="274"/>
            <ac:spMk id="3" creationId="{3A7AAAFF-EAAD-4827-AFE9-614821584A91}"/>
          </ac:spMkLst>
        </pc:spChg>
        <pc:spChg chg="add del mod">
          <ac:chgData name="강 현규" userId="b751c0f0fb0cd990" providerId="LiveId" clId="{890F9629-C21E-5445-A12E-CCCB48845A62}" dt="2019-11-19T02:47:07.401" v="43075"/>
          <ac:spMkLst>
            <pc:docMk/>
            <pc:sldMk cId="2652162988" sldId="274"/>
            <ac:spMk id="4" creationId="{C4FEF58A-05D9-D047-86B0-9DE6007C167D}"/>
          </ac:spMkLst>
        </pc:spChg>
      </pc:sldChg>
      <pc:sldChg chg="addSp delSp modSp add ord">
        <pc:chgData name="강 현규" userId="b751c0f0fb0cd990" providerId="LiveId" clId="{890F9629-C21E-5445-A12E-CCCB48845A62}" dt="2019-11-19T06:47:31.910" v="43435"/>
        <pc:sldMkLst>
          <pc:docMk/>
          <pc:sldMk cId="991187090" sldId="275"/>
        </pc:sldMkLst>
        <pc:spChg chg="mod">
          <ac:chgData name="강 현규" userId="b751c0f0fb0cd990" providerId="LiveId" clId="{890F9629-C21E-5445-A12E-CCCB48845A62}" dt="2019-11-12T04:04:11.851" v="6429" actId="20577"/>
          <ac:spMkLst>
            <pc:docMk/>
            <pc:sldMk cId="991187090" sldId="275"/>
            <ac:spMk id="2" creationId="{39947604-8FF2-4179-8269-B2A8E30DCD51}"/>
          </ac:spMkLst>
        </pc:spChg>
        <pc:spChg chg="del">
          <ac:chgData name="강 현규" userId="b751c0f0fb0cd990" providerId="LiveId" clId="{890F9629-C21E-5445-A12E-CCCB48845A62}" dt="2019-11-08T18:22:04.204" v="269"/>
          <ac:spMkLst>
            <pc:docMk/>
            <pc:sldMk cId="991187090" sldId="275"/>
            <ac:spMk id="3" creationId="{3A7AAAFF-EAAD-4827-AFE9-614821584A91}"/>
          </ac:spMkLst>
        </pc:spChg>
        <pc:spChg chg="add mod topLvl">
          <ac:chgData name="강 현규" userId="b751c0f0fb0cd990" providerId="LiveId" clId="{890F9629-C21E-5445-A12E-CCCB48845A62}" dt="2019-11-16T20:57:06.017" v="21908" actId="165"/>
          <ac:spMkLst>
            <pc:docMk/>
            <pc:sldMk cId="991187090" sldId="275"/>
            <ac:spMk id="4" creationId="{4DFE5C45-95C0-FB49-9268-F56CE41D3109}"/>
          </ac:spMkLst>
        </pc:spChg>
        <pc:spChg chg="add mod topLvl">
          <ac:chgData name="강 현규" userId="b751c0f0fb0cd990" providerId="LiveId" clId="{890F9629-C21E-5445-A12E-CCCB48845A62}" dt="2019-11-16T20:57:06.017" v="21908" actId="165"/>
          <ac:spMkLst>
            <pc:docMk/>
            <pc:sldMk cId="991187090" sldId="275"/>
            <ac:spMk id="5" creationId="{A43EA42B-29C6-9341-9EA8-3BDE36B5ED3F}"/>
          </ac:spMkLst>
        </pc:spChg>
        <pc:spChg chg="add mod topLvl">
          <ac:chgData name="강 현규" userId="b751c0f0fb0cd990" providerId="LiveId" clId="{890F9629-C21E-5445-A12E-CCCB48845A62}" dt="2019-11-16T20:57:06.017" v="21908" actId="165"/>
          <ac:spMkLst>
            <pc:docMk/>
            <pc:sldMk cId="991187090" sldId="275"/>
            <ac:spMk id="6" creationId="{117232AC-D2BF-444D-AA20-6F4CF599E193}"/>
          </ac:spMkLst>
        </pc:spChg>
        <pc:spChg chg="add mod topLvl">
          <ac:chgData name="강 현규" userId="b751c0f0fb0cd990" providerId="LiveId" clId="{890F9629-C21E-5445-A12E-CCCB48845A62}" dt="2019-11-16T20:57:06.017" v="21908" actId="165"/>
          <ac:spMkLst>
            <pc:docMk/>
            <pc:sldMk cId="991187090" sldId="275"/>
            <ac:spMk id="7" creationId="{9CA3AD7B-91D2-D949-AB23-013950C8C9EA}"/>
          </ac:spMkLst>
        </pc:spChg>
        <pc:spChg chg="add del mod topLvl">
          <ac:chgData name="강 현규" userId="b751c0f0fb0cd990" providerId="LiveId" clId="{890F9629-C21E-5445-A12E-CCCB48845A62}" dt="2019-11-16T20:57:18.208" v="21911"/>
          <ac:spMkLst>
            <pc:docMk/>
            <pc:sldMk cId="991187090" sldId="275"/>
            <ac:spMk id="8" creationId="{1FFCC30A-4DAF-6740-8723-E1B374990CFB}"/>
          </ac:spMkLst>
        </pc:spChg>
        <pc:spChg chg="add del mod topLvl">
          <ac:chgData name="강 현규" userId="b751c0f0fb0cd990" providerId="LiveId" clId="{890F9629-C21E-5445-A12E-CCCB48845A62}" dt="2019-11-16T20:57:18.208" v="21911"/>
          <ac:spMkLst>
            <pc:docMk/>
            <pc:sldMk cId="991187090" sldId="275"/>
            <ac:spMk id="9" creationId="{72ED8D49-036E-D347-B82D-B29122174E30}"/>
          </ac:spMkLst>
        </pc:spChg>
        <pc:spChg chg="add del mod topLvl">
          <ac:chgData name="강 현규" userId="b751c0f0fb0cd990" providerId="LiveId" clId="{890F9629-C21E-5445-A12E-CCCB48845A62}" dt="2019-11-16T20:57:18.208" v="21911"/>
          <ac:spMkLst>
            <pc:docMk/>
            <pc:sldMk cId="991187090" sldId="275"/>
            <ac:spMk id="10" creationId="{52055E20-63D9-B74D-8690-1CD5C4399621}"/>
          </ac:spMkLst>
        </pc:spChg>
        <pc:spChg chg="add del mod topLvl">
          <ac:chgData name="강 현규" userId="b751c0f0fb0cd990" providerId="LiveId" clId="{890F9629-C21E-5445-A12E-CCCB48845A62}" dt="2019-11-16T20:57:18.208" v="21911"/>
          <ac:spMkLst>
            <pc:docMk/>
            <pc:sldMk cId="991187090" sldId="275"/>
            <ac:spMk id="11" creationId="{A51B0585-AFD7-C545-A68C-B524B51D4597}"/>
          </ac:spMkLst>
        </pc:spChg>
        <pc:spChg chg="add del mod topLvl">
          <ac:chgData name="강 현규" userId="b751c0f0fb0cd990" providerId="LiveId" clId="{890F9629-C21E-5445-A12E-CCCB48845A62}" dt="2019-11-16T20:57:18.208" v="21911"/>
          <ac:spMkLst>
            <pc:docMk/>
            <pc:sldMk cId="991187090" sldId="275"/>
            <ac:spMk id="12" creationId="{48F69FAC-BB46-F04C-B8DA-FEEAC4C87DB0}"/>
          </ac:spMkLst>
        </pc:spChg>
        <pc:spChg chg="add del mod topLvl">
          <ac:chgData name="강 현규" userId="b751c0f0fb0cd990" providerId="LiveId" clId="{890F9629-C21E-5445-A12E-CCCB48845A62}" dt="2019-11-16T20:57:18.208" v="21911"/>
          <ac:spMkLst>
            <pc:docMk/>
            <pc:sldMk cId="991187090" sldId="275"/>
            <ac:spMk id="13" creationId="{5D8A9779-4070-D740-B6AD-AD05F2DB8FC5}"/>
          </ac:spMkLst>
        </pc:spChg>
        <pc:spChg chg="add del mod topLvl">
          <ac:chgData name="강 현규" userId="b751c0f0fb0cd990" providerId="LiveId" clId="{890F9629-C21E-5445-A12E-CCCB48845A62}" dt="2019-11-16T20:57:18.208" v="21911"/>
          <ac:spMkLst>
            <pc:docMk/>
            <pc:sldMk cId="991187090" sldId="275"/>
            <ac:spMk id="14" creationId="{619E18F9-8652-BD40-ACDA-73504E3C78DB}"/>
          </ac:spMkLst>
        </pc:spChg>
        <pc:spChg chg="add del mod topLvl">
          <ac:chgData name="강 현규" userId="b751c0f0fb0cd990" providerId="LiveId" clId="{890F9629-C21E-5445-A12E-CCCB48845A62}" dt="2019-11-16T20:57:18.208" v="21911"/>
          <ac:spMkLst>
            <pc:docMk/>
            <pc:sldMk cId="991187090" sldId="275"/>
            <ac:spMk id="15" creationId="{82F59088-6A3C-C543-B318-96C81789D8F7}"/>
          </ac:spMkLst>
        </pc:spChg>
        <pc:spChg chg="del mod topLvl">
          <ac:chgData name="강 현규" userId="b751c0f0fb0cd990" providerId="LiveId" clId="{890F9629-C21E-5445-A12E-CCCB48845A62}" dt="2019-11-12T03:57:03.315" v="6261"/>
          <ac:spMkLst>
            <pc:docMk/>
            <pc:sldMk cId="991187090" sldId="275"/>
            <ac:spMk id="19" creationId="{9A64A6D9-053A-044C-B33D-AFE083475490}"/>
          </ac:spMkLst>
        </pc:spChg>
        <pc:spChg chg="del mod topLvl">
          <ac:chgData name="강 현규" userId="b751c0f0fb0cd990" providerId="LiveId" clId="{890F9629-C21E-5445-A12E-CCCB48845A62}" dt="2019-11-12T03:56:28.228" v="6244"/>
          <ac:spMkLst>
            <pc:docMk/>
            <pc:sldMk cId="991187090" sldId="275"/>
            <ac:spMk id="20" creationId="{3094C08A-DE21-C746-8762-CD0BDE4FB227}"/>
          </ac:spMkLst>
        </pc:spChg>
        <pc:spChg chg="del mod topLvl">
          <ac:chgData name="강 현규" userId="b751c0f0fb0cd990" providerId="LiveId" clId="{890F9629-C21E-5445-A12E-CCCB48845A62}" dt="2019-11-12T03:56:33.856" v="6247"/>
          <ac:spMkLst>
            <pc:docMk/>
            <pc:sldMk cId="991187090" sldId="275"/>
            <ac:spMk id="23" creationId="{94FC1374-6204-CF4D-80A1-76076E8E71DB}"/>
          </ac:spMkLst>
        </pc:spChg>
        <pc:spChg chg="del mod topLvl">
          <ac:chgData name="강 현규" userId="b751c0f0fb0cd990" providerId="LiveId" clId="{890F9629-C21E-5445-A12E-CCCB48845A62}" dt="2019-11-12T03:56:35.482" v="6248"/>
          <ac:spMkLst>
            <pc:docMk/>
            <pc:sldMk cId="991187090" sldId="275"/>
            <ac:spMk id="24" creationId="{A014E8E6-A682-684A-84F4-F079B1CF4430}"/>
          </ac:spMkLst>
        </pc:spChg>
        <pc:spChg chg="del mod topLvl">
          <ac:chgData name="강 현규" userId="b751c0f0fb0cd990" providerId="LiveId" clId="{890F9629-C21E-5445-A12E-CCCB48845A62}" dt="2019-11-12T03:56:33.005" v="6246"/>
          <ac:spMkLst>
            <pc:docMk/>
            <pc:sldMk cId="991187090" sldId="275"/>
            <ac:spMk id="25" creationId="{3CC741E1-ABAD-7643-9A3D-DC57DA96F843}"/>
          </ac:spMkLst>
        </pc:spChg>
        <pc:grpChg chg="add del mod">
          <ac:chgData name="강 현규" userId="b751c0f0fb0cd990" providerId="LiveId" clId="{890F9629-C21E-5445-A12E-CCCB48845A62}" dt="2019-11-16T20:57:06.017" v="21908" actId="165"/>
          <ac:grpSpMkLst>
            <pc:docMk/>
            <pc:sldMk cId="991187090" sldId="275"/>
            <ac:grpSpMk id="16" creationId="{80CF4921-8E53-1148-B775-12AB57F1C0FA}"/>
          </ac:grpSpMkLst>
        </pc:grpChg>
        <pc:grpChg chg="add del">
          <ac:chgData name="강 현규" userId="b751c0f0fb0cd990" providerId="LiveId" clId="{890F9629-C21E-5445-A12E-CCCB48845A62}" dt="2019-11-12T03:56:22.921" v="6243" actId="165"/>
          <ac:grpSpMkLst>
            <pc:docMk/>
            <pc:sldMk cId="991187090" sldId="275"/>
            <ac:grpSpMk id="17" creationId="{D992B103-8853-7349-AF30-839EEAAAD0DF}"/>
          </ac:grpSpMkLst>
        </pc:grpChg>
        <pc:grpChg chg="del mod topLvl">
          <ac:chgData name="강 현규" userId="b751c0f0fb0cd990" providerId="LiveId" clId="{890F9629-C21E-5445-A12E-CCCB48845A62}" dt="2019-11-12T03:56:30.619" v="6245" actId="165"/>
          <ac:grpSpMkLst>
            <pc:docMk/>
            <pc:sldMk cId="991187090" sldId="275"/>
            <ac:grpSpMk id="18" creationId="{C189DBBE-C06A-8647-B063-D3FB31C0F5A6}"/>
          </ac:grpSpMkLst>
        </pc:grpChg>
        <pc:grpChg chg="mod topLvl">
          <ac:chgData name="강 현규" userId="b751c0f0fb0cd990" providerId="LiveId" clId="{890F9629-C21E-5445-A12E-CCCB48845A62}" dt="2019-11-12T03:57:00.720" v="6259" actId="1076"/>
          <ac:grpSpMkLst>
            <pc:docMk/>
            <pc:sldMk cId="991187090" sldId="275"/>
            <ac:grpSpMk id="21" creationId="{B72A16A3-298C-024E-8FF4-1E50FF247B68}"/>
          </ac:grpSpMkLst>
        </pc:grpChg>
        <pc:grpChg chg="del mod topLvl">
          <ac:chgData name="강 현규" userId="b751c0f0fb0cd990" providerId="LiveId" clId="{890F9629-C21E-5445-A12E-CCCB48845A62}" dt="2019-11-12T03:56:33.005" v="6246"/>
          <ac:grpSpMkLst>
            <pc:docMk/>
            <pc:sldMk cId="991187090" sldId="275"/>
            <ac:grpSpMk id="22" creationId="{4E6F1CAE-9F42-8749-B572-4800E49E853D}"/>
          </ac:grpSpMkLst>
        </pc:grpChg>
        <pc:grpChg chg="add del mod">
          <ac:chgData name="강 현규" userId="b751c0f0fb0cd990" providerId="LiveId" clId="{890F9629-C21E-5445-A12E-CCCB48845A62}" dt="2019-11-16T20:57:18.208" v="21911"/>
          <ac:grpSpMkLst>
            <pc:docMk/>
            <pc:sldMk cId="991187090" sldId="275"/>
            <ac:grpSpMk id="182" creationId="{D2156D46-E985-C640-A147-D8AC7A3A370E}"/>
          </ac:grpSpMkLst>
        </pc:grpChg>
        <pc:grpChg chg="mod">
          <ac:chgData name="강 현규" userId="b751c0f0fb0cd990" providerId="LiveId" clId="{890F9629-C21E-5445-A12E-CCCB48845A62}" dt="2019-11-12T03:57:07.447" v="6262" actId="571"/>
          <ac:grpSpMkLst>
            <pc:docMk/>
            <pc:sldMk cId="991187090" sldId="275"/>
            <ac:grpSpMk id="183" creationId="{53E65A3A-1B49-B04C-B84E-757745E6EDC8}"/>
          </ac:grpSpMkLst>
        </pc:grpChg>
        <pc:grpChg chg="mod">
          <ac:chgData name="강 현규" userId="b751c0f0fb0cd990" providerId="LiveId" clId="{890F9629-C21E-5445-A12E-CCCB48845A62}" dt="2019-11-12T03:57:07.447" v="6262" actId="571"/>
          <ac:grpSpMkLst>
            <pc:docMk/>
            <pc:sldMk cId="991187090" sldId="275"/>
            <ac:grpSpMk id="184" creationId="{C1146675-3401-A24C-84C9-14D9622D75CA}"/>
          </ac:grpSpMkLst>
        </pc:grpChg>
        <pc:grpChg chg="mod">
          <ac:chgData name="강 현규" userId="b751c0f0fb0cd990" providerId="LiveId" clId="{890F9629-C21E-5445-A12E-CCCB48845A62}" dt="2019-11-12T03:57:07.447" v="6262" actId="571"/>
          <ac:grpSpMkLst>
            <pc:docMk/>
            <pc:sldMk cId="991187090" sldId="275"/>
            <ac:grpSpMk id="185" creationId="{63BD6E34-D591-CA4E-B0C5-BD0AF56CC7B8}"/>
          </ac:grpSpMkLst>
        </pc:grpChg>
        <pc:grpChg chg="mod">
          <ac:chgData name="강 현규" userId="b751c0f0fb0cd990" providerId="LiveId" clId="{890F9629-C21E-5445-A12E-CCCB48845A62}" dt="2019-11-12T03:57:07.447" v="6262" actId="571"/>
          <ac:grpSpMkLst>
            <pc:docMk/>
            <pc:sldMk cId="991187090" sldId="275"/>
            <ac:grpSpMk id="186" creationId="{2FDF5DEF-A5D3-514A-B322-91E4297F56F2}"/>
          </ac:grpSpMkLst>
        </pc:grpChg>
        <pc:grpChg chg="mod">
          <ac:chgData name="강 현규" userId="b751c0f0fb0cd990" providerId="LiveId" clId="{890F9629-C21E-5445-A12E-CCCB48845A62}" dt="2019-11-12T03:57:07.447" v="6262" actId="571"/>
          <ac:grpSpMkLst>
            <pc:docMk/>
            <pc:sldMk cId="991187090" sldId="275"/>
            <ac:grpSpMk id="187" creationId="{E1ADA234-8510-1E4C-B7C3-16534FDDC94A}"/>
          </ac:grpSpMkLst>
        </pc:grpChg>
        <pc:grpChg chg="mod">
          <ac:chgData name="강 현규" userId="b751c0f0fb0cd990" providerId="LiveId" clId="{890F9629-C21E-5445-A12E-CCCB48845A62}" dt="2019-11-12T03:57:07.447" v="6262" actId="571"/>
          <ac:grpSpMkLst>
            <pc:docMk/>
            <pc:sldMk cId="991187090" sldId="275"/>
            <ac:grpSpMk id="188" creationId="{2DEF8096-D5BA-B84A-BC44-F62E3A5C6C6E}"/>
          </ac:grpSpMkLst>
        </pc:grpChg>
        <pc:grpChg chg="mod">
          <ac:chgData name="강 현규" userId="b751c0f0fb0cd990" providerId="LiveId" clId="{890F9629-C21E-5445-A12E-CCCB48845A62}" dt="2019-11-12T03:57:07.447" v="6262" actId="571"/>
          <ac:grpSpMkLst>
            <pc:docMk/>
            <pc:sldMk cId="991187090" sldId="275"/>
            <ac:grpSpMk id="189" creationId="{F88FD895-B684-5A43-93CB-AE7DE7B8E355}"/>
          </ac:grpSpMkLst>
        </pc:grpChg>
        <pc:grpChg chg="mod">
          <ac:chgData name="강 현규" userId="b751c0f0fb0cd990" providerId="LiveId" clId="{890F9629-C21E-5445-A12E-CCCB48845A62}" dt="2019-11-12T03:57:07.447" v="6262" actId="571"/>
          <ac:grpSpMkLst>
            <pc:docMk/>
            <pc:sldMk cId="991187090" sldId="275"/>
            <ac:grpSpMk id="190" creationId="{F157C3F1-FE92-8840-A487-EAB40846AE55}"/>
          </ac:grpSpMkLst>
        </pc:grpChg>
        <pc:grpChg chg="mod">
          <ac:chgData name="강 현규" userId="b751c0f0fb0cd990" providerId="LiveId" clId="{890F9629-C21E-5445-A12E-CCCB48845A62}" dt="2019-11-12T03:57:07.447" v="6262" actId="571"/>
          <ac:grpSpMkLst>
            <pc:docMk/>
            <pc:sldMk cId="991187090" sldId="275"/>
            <ac:grpSpMk id="191" creationId="{44594CED-9CA6-7443-BC04-222803A36993}"/>
          </ac:grpSpMkLst>
        </pc:grpChg>
        <pc:grpChg chg="mod">
          <ac:chgData name="강 현규" userId="b751c0f0fb0cd990" providerId="LiveId" clId="{890F9629-C21E-5445-A12E-CCCB48845A62}" dt="2019-11-12T03:57:07.447" v="6262" actId="571"/>
          <ac:grpSpMkLst>
            <pc:docMk/>
            <pc:sldMk cId="991187090" sldId="275"/>
            <ac:grpSpMk id="201" creationId="{CC421A51-9DE8-164C-9813-D8337E5C6A8F}"/>
          </ac:grpSpMkLst>
        </pc:grpChg>
        <pc:grpChg chg="mod">
          <ac:chgData name="강 현규" userId="b751c0f0fb0cd990" providerId="LiveId" clId="{890F9629-C21E-5445-A12E-CCCB48845A62}" dt="2019-11-12T03:57:07.447" v="6262" actId="571"/>
          <ac:grpSpMkLst>
            <pc:docMk/>
            <pc:sldMk cId="991187090" sldId="275"/>
            <ac:grpSpMk id="202" creationId="{D3970016-1DF6-564A-AAA0-72E4BF4BC7D3}"/>
          </ac:grpSpMkLst>
        </pc:grpChg>
        <pc:grpChg chg="mod">
          <ac:chgData name="강 현규" userId="b751c0f0fb0cd990" providerId="LiveId" clId="{890F9629-C21E-5445-A12E-CCCB48845A62}" dt="2019-11-12T03:57:07.447" v="6262" actId="571"/>
          <ac:grpSpMkLst>
            <pc:docMk/>
            <pc:sldMk cId="991187090" sldId="275"/>
            <ac:grpSpMk id="203" creationId="{2FB3CCFE-A17F-7341-8EBE-F867C41E8D86}"/>
          </ac:grpSpMkLst>
        </pc:grpChg>
        <pc:grpChg chg="mod">
          <ac:chgData name="강 현규" userId="b751c0f0fb0cd990" providerId="LiveId" clId="{890F9629-C21E-5445-A12E-CCCB48845A62}" dt="2019-11-12T03:57:07.447" v="6262" actId="571"/>
          <ac:grpSpMkLst>
            <pc:docMk/>
            <pc:sldMk cId="991187090" sldId="275"/>
            <ac:grpSpMk id="213" creationId="{7B7AABA4-EF10-3048-AF10-EE0D020D6FD7}"/>
          </ac:grpSpMkLst>
        </pc:grpChg>
        <pc:grpChg chg="mod">
          <ac:chgData name="강 현규" userId="b751c0f0fb0cd990" providerId="LiveId" clId="{890F9629-C21E-5445-A12E-CCCB48845A62}" dt="2019-11-12T03:57:07.447" v="6262" actId="571"/>
          <ac:grpSpMkLst>
            <pc:docMk/>
            <pc:sldMk cId="991187090" sldId="275"/>
            <ac:grpSpMk id="214" creationId="{51FF4BEF-6176-654B-BE25-CDA63E01B5A4}"/>
          </ac:grpSpMkLst>
        </pc:grpChg>
        <pc:grpChg chg="mod">
          <ac:chgData name="강 현규" userId="b751c0f0fb0cd990" providerId="LiveId" clId="{890F9629-C21E-5445-A12E-CCCB48845A62}" dt="2019-11-12T03:57:07.447" v="6262" actId="571"/>
          <ac:grpSpMkLst>
            <pc:docMk/>
            <pc:sldMk cId="991187090" sldId="275"/>
            <ac:grpSpMk id="215" creationId="{F2BA52AC-8759-6543-BE84-5C48510BC683}"/>
          </ac:grpSpMkLst>
        </pc:grpChg>
        <pc:grpChg chg="mod">
          <ac:chgData name="강 현규" userId="b751c0f0fb0cd990" providerId="LiveId" clId="{890F9629-C21E-5445-A12E-CCCB48845A62}" dt="2019-11-12T03:57:07.447" v="6262" actId="571"/>
          <ac:grpSpMkLst>
            <pc:docMk/>
            <pc:sldMk cId="991187090" sldId="275"/>
            <ac:grpSpMk id="225" creationId="{2AC107C3-DAB5-D247-BDE9-50089722273B}"/>
          </ac:grpSpMkLst>
        </pc:grpChg>
        <pc:grpChg chg="mod">
          <ac:chgData name="강 현규" userId="b751c0f0fb0cd990" providerId="LiveId" clId="{890F9629-C21E-5445-A12E-CCCB48845A62}" dt="2019-11-12T03:57:07.447" v="6262" actId="571"/>
          <ac:grpSpMkLst>
            <pc:docMk/>
            <pc:sldMk cId="991187090" sldId="275"/>
            <ac:grpSpMk id="226" creationId="{F9FA90F9-055E-CA4D-B923-76CB10EA9DBF}"/>
          </ac:grpSpMkLst>
        </pc:grpChg>
        <pc:grpChg chg="mod">
          <ac:chgData name="강 현규" userId="b751c0f0fb0cd990" providerId="LiveId" clId="{890F9629-C21E-5445-A12E-CCCB48845A62}" dt="2019-11-12T03:57:07.447" v="6262" actId="571"/>
          <ac:grpSpMkLst>
            <pc:docMk/>
            <pc:sldMk cId="991187090" sldId="275"/>
            <ac:grpSpMk id="227" creationId="{80B9BAF3-9A54-8D47-A9A8-FF37A3BECD9B}"/>
          </ac:grpSpMkLst>
        </pc:grpChg>
        <pc:grpChg chg="mod">
          <ac:chgData name="강 현규" userId="b751c0f0fb0cd990" providerId="LiveId" clId="{890F9629-C21E-5445-A12E-CCCB48845A62}" dt="2019-11-12T03:57:07.447" v="6262" actId="571"/>
          <ac:grpSpMkLst>
            <pc:docMk/>
            <pc:sldMk cId="991187090" sldId="275"/>
            <ac:grpSpMk id="237" creationId="{77CB11C9-22DA-DB4E-848F-E8EF0C878202}"/>
          </ac:grpSpMkLst>
        </pc:grpChg>
        <pc:grpChg chg="mod">
          <ac:chgData name="강 현규" userId="b751c0f0fb0cd990" providerId="LiveId" clId="{890F9629-C21E-5445-A12E-CCCB48845A62}" dt="2019-11-12T03:57:07.447" v="6262" actId="571"/>
          <ac:grpSpMkLst>
            <pc:docMk/>
            <pc:sldMk cId="991187090" sldId="275"/>
            <ac:grpSpMk id="238" creationId="{E3306CB3-D66E-3747-B1FC-BF1D90645103}"/>
          </ac:grpSpMkLst>
        </pc:grpChg>
        <pc:grpChg chg="mod">
          <ac:chgData name="강 현규" userId="b751c0f0fb0cd990" providerId="LiveId" clId="{890F9629-C21E-5445-A12E-CCCB48845A62}" dt="2019-11-12T03:57:07.447" v="6262" actId="571"/>
          <ac:grpSpMkLst>
            <pc:docMk/>
            <pc:sldMk cId="991187090" sldId="275"/>
            <ac:grpSpMk id="239" creationId="{6F591A19-CFDD-BA43-82EA-7EE5B90191F4}"/>
          </ac:grpSpMkLst>
        </pc:grpChg>
        <pc:grpChg chg="mod">
          <ac:chgData name="강 현규" userId="b751c0f0fb0cd990" providerId="LiveId" clId="{890F9629-C21E-5445-A12E-CCCB48845A62}" dt="2019-11-12T03:57:07.447" v="6262" actId="571"/>
          <ac:grpSpMkLst>
            <pc:docMk/>
            <pc:sldMk cId="991187090" sldId="275"/>
            <ac:grpSpMk id="249" creationId="{C653D002-3860-094E-8DFA-2AAAAC172780}"/>
          </ac:grpSpMkLst>
        </pc:grpChg>
        <pc:grpChg chg="mod">
          <ac:chgData name="강 현규" userId="b751c0f0fb0cd990" providerId="LiveId" clId="{890F9629-C21E-5445-A12E-CCCB48845A62}" dt="2019-11-12T03:57:07.447" v="6262" actId="571"/>
          <ac:grpSpMkLst>
            <pc:docMk/>
            <pc:sldMk cId="991187090" sldId="275"/>
            <ac:grpSpMk id="250" creationId="{2740F00B-30D2-C54D-B931-0361C9C2EB4F}"/>
          </ac:grpSpMkLst>
        </pc:grpChg>
        <pc:grpChg chg="mod">
          <ac:chgData name="강 현규" userId="b751c0f0fb0cd990" providerId="LiveId" clId="{890F9629-C21E-5445-A12E-CCCB48845A62}" dt="2019-11-12T03:57:07.447" v="6262" actId="571"/>
          <ac:grpSpMkLst>
            <pc:docMk/>
            <pc:sldMk cId="991187090" sldId="275"/>
            <ac:grpSpMk id="251" creationId="{B0E3420D-325A-AA41-AA0F-7CE1C481D062}"/>
          </ac:grpSpMkLst>
        </pc:grpChg>
        <pc:grpChg chg="add del mod">
          <ac:chgData name="강 현규" userId="b751c0f0fb0cd990" providerId="LiveId" clId="{890F9629-C21E-5445-A12E-CCCB48845A62}" dt="2019-11-16T20:57:18.208" v="21911"/>
          <ac:grpSpMkLst>
            <pc:docMk/>
            <pc:sldMk cId="991187090" sldId="275"/>
            <ac:grpSpMk id="261" creationId="{5AAEFEB3-6E73-6947-A7B0-74A2C3F2DAE8}"/>
          </ac:grpSpMkLst>
        </pc:grpChg>
      </pc:sldChg>
      <pc:sldChg chg="addSp delSp modSp add ord modNotesTx">
        <pc:chgData name="강 현규" userId="b751c0f0fb0cd990" providerId="LiveId" clId="{890F9629-C21E-5445-A12E-CCCB48845A62}" dt="2019-11-18T20:20:30.209" v="27305"/>
        <pc:sldMkLst>
          <pc:docMk/>
          <pc:sldMk cId="961246600" sldId="277"/>
        </pc:sldMkLst>
        <pc:spChg chg="mod">
          <ac:chgData name="강 현규" userId="b751c0f0fb0cd990" providerId="LiveId" clId="{890F9629-C21E-5445-A12E-CCCB48845A62}" dt="2019-11-12T19:56:04.695" v="10590" actId="207"/>
          <ac:spMkLst>
            <pc:docMk/>
            <pc:sldMk cId="961246600" sldId="277"/>
            <ac:spMk id="3" creationId="{3A7AAAFF-EAAD-4827-AFE9-614821584A91}"/>
          </ac:spMkLst>
        </pc:spChg>
        <pc:spChg chg="add mod">
          <ac:chgData name="강 현규" userId="b751c0f0fb0cd990" providerId="LiveId" clId="{890F9629-C21E-5445-A12E-CCCB48845A62}" dt="2019-11-11T20:32:13.177" v="5410" actId="164"/>
          <ac:spMkLst>
            <pc:docMk/>
            <pc:sldMk cId="961246600" sldId="277"/>
            <ac:spMk id="4" creationId="{308E6594-E6A3-DE4D-A1CC-4C190DBF444C}"/>
          </ac:spMkLst>
        </pc:spChg>
        <pc:spChg chg="add del mod">
          <ac:chgData name="강 현규" userId="b751c0f0fb0cd990" providerId="LiveId" clId="{890F9629-C21E-5445-A12E-CCCB48845A62}" dt="2019-11-11T20:19:16.920" v="5096"/>
          <ac:spMkLst>
            <pc:docMk/>
            <pc:sldMk cId="961246600" sldId="277"/>
            <ac:spMk id="4" creationId="{63D66373-1ABA-D04F-B46C-7AA17FA1FAC4}"/>
          </ac:spMkLst>
        </pc:spChg>
        <pc:spChg chg="add del mod">
          <ac:chgData name="강 현규" userId="b751c0f0fb0cd990" providerId="LiveId" clId="{890F9629-C21E-5445-A12E-CCCB48845A62}" dt="2019-11-11T20:19:16.920" v="5096"/>
          <ac:spMkLst>
            <pc:docMk/>
            <pc:sldMk cId="961246600" sldId="277"/>
            <ac:spMk id="5" creationId="{056911CA-0897-3148-943F-2287A1C68F29}"/>
          </ac:spMkLst>
        </pc:spChg>
        <pc:spChg chg="add mod">
          <ac:chgData name="강 현규" userId="b751c0f0fb0cd990" providerId="LiveId" clId="{890F9629-C21E-5445-A12E-CCCB48845A62}" dt="2019-11-11T20:32:13.177" v="5410" actId="164"/>
          <ac:spMkLst>
            <pc:docMk/>
            <pc:sldMk cId="961246600" sldId="277"/>
            <ac:spMk id="5" creationId="{B34A63B9-D9F1-324E-8934-C2B5051B780F}"/>
          </ac:spMkLst>
        </pc:spChg>
        <pc:spChg chg="add del mod">
          <ac:chgData name="강 현규" userId="b751c0f0fb0cd990" providerId="LiveId" clId="{890F9629-C21E-5445-A12E-CCCB48845A62}" dt="2019-11-11T20:19:15.057" v="5095"/>
          <ac:spMkLst>
            <pc:docMk/>
            <pc:sldMk cId="961246600" sldId="277"/>
            <ac:spMk id="6" creationId="{7A863A7D-EA90-BF46-923C-5F8ABC309990}"/>
          </ac:spMkLst>
        </pc:spChg>
        <pc:spChg chg="add del mod">
          <ac:chgData name="강 현규" userId="b751c0f0fb0cd990" providerId="LiveId" clId="{890F9629-C21E-5445-A12E-CCCB48845A62}" dt="2019-11-11T20:07:59.763" v="4211" actId="767"/>
          <ac:spMkLst>
            <pc:docMk/>
            <pc:sldMk cId="961246600" sldId="277"/>
            <ac:spMk id="7" creationId="{E7999F4C-7829-3D49-994A-89BB713F8841}"/>
          </ac:spMkLst>
        </pc:spChg>
        <pc:spChg chg="add mod">
          <ac:chgData name="강 현규" userId="b751c0f0fb0cd990" providerId="LiveId" clId="{890F9629-C21E-5445-A12E-CCCB48845A62}" dt="2019-11-12T03:47:57.430" v="6151" actId="164"/>
          <ac:spMkLst>
            <pc:docMk/>
            <pc:sldMk cId="961246600" sldId="277"/>
            <ac:spMk id="8" creationId="{87DDFBD4-4FFC-7343-B298-7E7449DCFD8D}"/>
          </ac:spMkLst>
        </pc:spChg>
        <pc:spChg chg="add del mod">
          <ac:chgData name="강 현규" userId="b751c0f0fb0cd990" providerId="LiveId" clId="{890F9629-C21E-5445-A12E-CCCB48845A62}" dt="2019-11-11T20:12:41.321" v="4449" actId="478"/>
          <ac:spMkLst>
            <pc:docMk/>
            <pc:sldMk cId="961246600" sldId="277"/>
            <ac:spMk id="9" creationId="{05A2B3CB-2881-2E40-BBA3-F310E7781E09}"/>
          </ac:spMkLst>
        </pc:spChg>
        <pc:spChg chg="add del mod">
          <ac:chgData name="강 현규" userId="b751c0f0fb0cd990" providerId="LiveId" clId="{890F9629-C21E-5445-A12E-CCCB48845A62}" dt="2019-11-12T19:39:42.004" v="10487"/>
          <ac:spMkLst>
            <pc:docMk/>
            <pc:sldMk cId="961246600" sldId="277"/>
            <ac:spMk id="9" creationId="{CC3B1F84-47E5-E944-98C1-94048FB8792B}"/>
          </ac:spMkLst>
        </pc:spChg>
        <pc:spChg chg="add del mod">
          <ac:chgData name="강 현규" userId="b751c0f0fb0cd990" providerId="LiveId" clId="{890F9629-C21E-5445-A12E-CCCB48845A62}" dt="2019-11-11T20:12:19.469" v="4422"/>
          <ac:spMkLst>
            <pc:docMk/>
            <pc:sldMk cId="961246600" sldId="277"/>
            <ac:spMk id="10" creationId="{85E18217-A81C-9E40-858F-5C6C0D3B51BC}"/>
          </ac:spMkLst>
        </pc:spChg>
        <pc:spChg chg="add del mod">
          <ac:chgData name="강 현규" userId="b751c0f0fb0cd990" providerId="LiveId" clId="{890F9629-C21E-5445-A12E-CCCB48845A62}" dt="2019-11-12T19:39:00.725" v="10485" actId="767"/>
          <ac:spMkLst>
            <pc:docMk/>
            <pc:sldMk cId="961246600" sldId="277"/>
            <ac:spMk id="10" creationId="{DE9DBA70-8AED-9347-85D0-2DA8D955353F}"/>
          </ac:spMkLst>
        </pc:spChg>
        <pc:spChg chg="add mod">
          <ac:chgData name="강 현규" userId="b751c0f0fb0cd990" providerId="LiveId" clId="{890F9629-C21E-5445-A12E-CCCB48845A62}" dt="2019-11-12T19:59:29.514" v="10666" actId="1036"/>
          <ac:spMkLst>
            <pc:docMk/>
            <pc:sldMk cId="961246600" sldId="277"/>
            <ac:spMk id="11" creationId="{C725F55B-7A8B-9B41-8D2F-6A29ACD4F904}"/>
          </ac:spMkLst>
        </pc:spChg>
        <pc:spChg chg="add del mod">
          <ac:chgData name="강 현규" userId="b751c0f0fb0cd990" providerId="LiveId" clId="{890F9629-C21E-5445-A12E-CCCB48845A62}" dt="2019-11-12T20:02:13.634" v="10706" actId="478"/>
          <ac:spMkLst>
            <pc:docMk/>
            <pc:sldMk cId="961246600" sldId="277"/>
            <ac:spMk id="12" creationId="{1F20982A-9A19-9D41-AAA6-4718DBDF4846}"/>
          </ac:spMkLst>
        </pc:spChg>
        <pc:spChg chg="add del mod">
          <ac:chgData name="강 현규" userId="b751c0f0fb0cd990" providerId="LiveId" clId="{890F9629-C21E-5445-A12E-CCCB48845A62}" dt="2019-11-11T20:12:24.233" v="4424"/>
          <ac:spMkLst>
            <pc:docMk/>
            <pc:sldMk cId="961246600" sldId="277"/>
            <ac:spMk id="12" creationId="{A2B06246-5051-7F4B-8503-367A6CD30618}"/>
          </ac:spMkLst>
        </pc:spChg>
        <pc:spChg chg="add del mod">
          <ac:chgData name="강 현규" userId="b751c0f0fb0cd990" providerId="LiveId" clId="{890F9629-C21E-5445-A12E-CCCB48845A62}" dt="2019-11-12T20:02:12.492" v="10705"/>
          <ac:spMkLst>
            <pc:docMk/>
            <pc:sldMk cId="961246600" sldId="277"/>
            <ac:spMk id="13" creationId="{2637963F-CBD9-0345-BCE0-027399DEB630}"/>
          </ac:spMkLst>
        </pc:spChg>
        <pc:spChg chg="add del mod">
          <ac:chgData name="강 현규" userId="b751c0f0fb0cd990" providerId="LiveId" clId="{890F9629-C21E-5445-A12E-CCCB48845A62}" dt="2019-11-11T20:13:33.954" v="4487"/>
          <ac:spMkLst>
            <pc:docMk/>
            <pc:sldMk cId="961246600" sldId="277"/>
            <ac:spMk id="13" creationId="{D8DEA20D-FECC-C347-B652-1F3EBC10BB3E}"/>
          </ac:spMkLst>
        </pc:spChg>
        <pc:spChg chg="add mod">
          <ac:chgData name="강 현규" userId="b751c0f0fb0cd990" providerId="LiveId" clId="{890F9629-C21E-5445-A12E-CCCB48845A62}" dt="2019-11-11T20:21:02.860" v="5125" actId="164"/>
          <ac:spMkLst>
            <pc:docMk/>
            <pc:sldMk cId="961246600" sldId="277"/>
            <ac:spMk id="14" creationId="{5B7102A0-9BEA-9749-945E-5CBC5B659DF8}"/>
          </ac:spMkLst>
        </pc:spChg>
        <pc:spChg chg="add mod">
          <ac:chgData name="강 현규" userId="b751c0f0fb0cd990" providerId="LiveId" clId="{890F9629-C21E-5445-A12E-CCCB48845A62}" dt="2019-11-11T20:21:02.860" v="5125" actId="164"/>
          <ac:spMkLst>
            <pc:docMk/>
            <pc:sldMk cId="961246600" sldId="277"/>
            <ac:spMk id="15" creationId="{8A6457ED-A76A-B342-8A7C-E13E12B3309D}"/>
          </ac:spMkLst>
        </pc:spChg>
        <pc:spChg chg="add mod">
          <ac:chgData name="강 현규" userId="b751c0f0fb0cd990" providerId="LiveId" clId="{890F9629-C21E-5445-A12E-CCCB48845A62}" dt="2019-11-11T20:21:02.860" v="5125" actId="164"/>
          <ac:spMkLst>
            <pc:docMk/>
            <pc:sldMk cId="961246600" sldId="277"/>
            <ac:spMk id="16" creationId="{11DE179C-5A58-A244-9CB6-016E5E77781E}"/>
          </ac:spMkLst>
        </pc:spChg>
        <pc:spChg chg="add mod">
          <ac:chgData name="강 현규" userId="b751c0f0fb0cd990" providerId="LiveId" clId="{890F9629-C21E-5445-A12E-CCCB48845A62}" dt="2019-11-12T19:59:14.260" v="10664" actId="1035"/>
          <ac:spMkLst>
            <pc:docMk/>
            <pc:sldMk cId="961246600" sldId="277"/>
            <ac:spMk id="330" creationId="{5A5815D4-42A4-E04A-8B94-8AF3AE1FB9E7}"/>
          </ac:spMkLst>
        </pc:spChg>
        <pc:spChg chg="add mod">
          <ac:chgData name="강 현규" userId="b751c0f0fb0cd990" providerId="LiveId" clId="{890F9629-C21E-5445-A12E-CCCB48845A62}" dt="2019-11-12T19:59:14.260" v="10664" actId="1035"/>
          <ac:spMkLst>
            <pc:docMk/>
            <pc:sldMk cId="961246600" sldId="277"/>
            <ac:spMk id="331" creationId="{5319B302-9C51-754C-B810-6ADEA191C478}"/>
          </ac:spMkLst>
        </pc:spChg>
        <pc:spChg chg="add del mod">
          <ac:chgData name="강 현규" userId="b751c0f0fb0cd990" providerId="LiveId" clId="{890F9629-C21E-5445-A12E-CCCB48845A62}" dt="2019-11-11T20:23:48.114" v="5270"/>
          <ac:spMkLst>
            <pc:docMk/>
            <pc:sldMk cId="961246600" sldId="277"/>
            <ac:spMk id="331" creationId="{CC6FC5A7-E939-B143-9180-3A7B2A0D92E3}"/>
          </ac:spMkLst>
        </pc:spChg>
        <pc:spChg chg="add del mod">
          <ac:chgData name="강 현규" userId="b751c0f0fb0cd990" providerId="LiveId" clId="{890F9629-C21E-5445-A12E-CCCB48845A62}" dt="2019-11-11T20:25:10.261" v="5297"/>
          <ac:spMkLst>
            <pc:docMk/>
            <pc:sldMk cId="961246600" sldId="277"/>
            <ac:spMk id="332" creationId="{70819170-27D6-AF44-8D52-606A72B3C990}"/>
          </ac:spMkLst>
        </pc:spChg>
        <pc:spChg chg="add del mod">
          <ac:chgData name="강 현규" userId="b751c0f0fb0cd990" providerId="LiveId" clId="{890F9629-C21E-5445-A12E-CCCB48845A62}" dt="2019-11-11T20:25:11.698" v="5298"/>
          <ac:spMkLst>
            <pc:docMk/>
            <pc:sldMk cId="961246600" sldId="277"/>
            <ac:spMk id="333" creationId="{A0BE74B4-6199-8943-B006-56E698F788EE}"/>
          </ac:spMkLst>
        </pc:spChg>
        <pc:spChg chg="add del mod">
          <ac:chgData name="강 현규" userId="b751c0f0fb0cd990" providerId="LiveId" clId="{890F9629-C21E-5445-A12E-CCCB48845A62}" dt="2019-11-11T20:25:13.332" v="5299"/>
          <ac:spMkLst>
            <pc:docMk/>
            <pc:sldMk cId="961246600" sldId="277"/>
            <ac:spMk id="334" creationId="{D97B8A58-75A9-E147-B962-A91FD6597D74}"/>
          </ac:spMkLst>
        </pc:spChg>
        <pc:spChg chg="add mod">
          <ac:chgData name="강 현규" userId="b751c0f0fb0cd990" providerId="LiveId" clId="{890F9629-C21E-5445-A12E-CCCB48845A62}" dt="2019-11-12T19:59:14.260" v="10664" actId="1035"/>
          <ac:spMkLst>
            <pc:docMk/>
            <pc:sldMk cId="961246600" sldId="277"/>
            <ac:spMk id="335" creationId="{0E8075B5-94A2-D945-9013-D26576057FED}"/>
          </ac:spMkLst>
        </pc:spChg>
        <pc:spChg chg="add mod">
          <ac:chgData name="강 현규" userId="b751c0f0fb0cd990" providerId="LiveId" clId="{890F9629-C21E-5445-A12E-CCCB48845A62}" dt="2019-11-12T19:59:14.260" v="10664" actId="1035"/>
          <ac:spMkLst>
            <pc:docMk/>
            <pc:sldMk cId="961246600" sldId="277"/>
            <ac:spMk id="336" creationId="{C7BE0186-25A3-7F46-90D1-767DECB0D4B7}"/>
          </ac:spMkLst>
        </pc:spChg>
        <pc:spChg chg="add mod">
          <ac:chgData name="강 현규" userId="b751c0f0fb0cd990" providerId="LiveId" clId="{890F9629-C21E-5445-A12E-CCCB48845A62}" dt="2019-11-12T19:59:29.514" v="10666" actId="1036"/>
          <ac:spMkLst>
            <pc:docMk/>
            <pc:sldMk cId="961246600" sldId="277"/>
            <ac:spMk id="337" creationId="{C5CFE448-02A0-5844-93E0-1210BE1015A6}"/>
          </ac:spMkLst>
        </pc:spChg>
        <pc:spChg chg="add del mod">
          <ac:chgData name="강 현규" userId="b751c0f0fb0cd990" providerId="LiveId" clId="{890F9629-C21E-5445-A12E-CCCB48845A62}" dt="2019-11-11T20:27:49.467" v="5343"/>
          <ac:spMkLst>
            <pc:docMk/>
            <pc:sldMk cId="961246600" sldId="277"/>
            <ac:spMk id="337" creationId="{D902D5CF-0E28-7F42-8832-F00A6D1A4544}"/>
          </ac:spMkLst>
        </pc:spChg>
        <pc:spChg chg="add del mod">
          <ac:chgData name="강 현규" userId="b751c0f0fb0cd990" providerId="LiveId" clId="{890F9629-C21E-5445-A12E-CCCB48845A62}" dt="2019-11-11T20:27:47.181" v="5341"/>
          <ac:spMkLst>
            <pc:docMk/>
            <pc:sldMk cId="961246600" sldId="277"/>
            <ac:spMk id="338" creationId="{917A5354-20D9-5645-82C2-270834C8ECDC}"/>
          </ac:spMkLst>
        </pc:spChg>
        <pc:spChg chg="add mod">
          <ac:chgData name="강 현규" userId="b751c0f0fb0cd990" providerId="LiveId" clId="{890F9629-C21E-5445-A12E-CCCB48845A62}" dt="2019-11-12T19:58:52.350" v="10659" actId="14100"/>
          <ac:spMkLst>
            <pc:docMk/>
            <pc:sldMk cId="961246600" sldId="277"/>
            <ac:spMk id="338" creationId="{A99D0370-E47F-B54F-8741-88B8FFCE9A3B}"/>
          </ac:spMkLst>
        </pc:spChg>
        <pc:spChg chg="add mod">
          <ac:chgData name="강 현규" userId="b751c0f0fb0cd990" providerId="LiveId" clId="{890F9629-C21E-5445-A12E-CCCB48845A62}" dt="2019-11-12T19:58:25.917" v="10649"/>
          <ac:spMkLst>
            <pc:docMk/>
            <pc:sldMk cId="961246600" sldId="277"/>
            <ac:spMk id="339" creationId="{1390B4F4-91CA-1546-B4AE-B3AD522B2272}"/>
          </ac:spMkLst>
        </pc:spChg>
        <pc:spChg chg="add del mod">
          <ac:chgData name="강 현규" userId="b751c0f0fb0cd990" providerId="LiveId" clId="{890F9629-C21E-5445-A12E-CCCB48845A62}" dt="2019-11-11T20:27:46.085" v="5340"/>
          <ac:spMkLst>
            <pc:docMk/>
            <pc:sldMk cId="961246600" sldId="277"/>
            <ac:spMk id="339" creationId="{817B0256-FC69-4C4F-AA87-80AD6001DF9E}"/>
          </ac:spMkLst>
        </pc:spChg>
        <pc:spChg chg="add mod">
          <ac:chgData name="강 현규" userId="b751c0f0fb0cd990" providerId="LiveId" clId="{890F9629-C21E-5445-A12E-CCCB48845A62}" dt="2019-11-11T20:32:13.177" v="5410" actId="164"/>
          <ac:spMkLst>
            <pc:docMk/>
            <pc:sldMk cId="961246600" sldId="277"/>
            <ac:spMk id="340" creationId="{ACFB1EAF-C19F-B54E-AB02-6A39D7BCDEB5}"/>
          </ac:spMkLst>
        </pc:spChg>
        <pc:spChg chg="add mod">
          <ac:chgData name="강 현규" userId="b751c0f0fb0cd990" providerId="LiveId" clId="{890F9629-C21E-5445-A12E-CCCB48845A62}" dt="2019-11-11T20:32:13.177" v="5410" actId="164"/>
          <ac:spMkLst>
            <pc:docMk/>
            <pc:sldMk cId="961246600" sldId="277"/>
            <ac:spMk id="341" creationId="{8E780838-8317-634F-B43F-B01696E7F9ED}"/>
          </ac:spMkLst>
        </pc:spChg>
        <pc:spChg chg="add mod">
          <ac:chgData name="강 현규" userId="b751c0f0fb0cd990" providerId="LiveId" clId="{890F9629-C21E-5445-A12E-CCCB48845A62}" dt="2019-11-11T20:32:13.177" v="5410" actId="164"/>
          <ac:spMkLst>
            <pc:docMk/>
            <pc:sldMk cId="961246600" sldId="277"/>
            <ac:spMk id="342" creationId="{7C2ECB5B-D553-1E49-BD40-A1FA170BB1DD}"/>
          </ac:spMkLst>
        </pc:spChg>
        <pc:spChg chg="add mod">
          <ac:chgData name="강 현규" userId="b751c0f0fb0cd990" providerId="LiveId" clId="{890F9629-C21E-5445-A12E-CCCB48845A62}" dt="2019-11-11T20:30:16.086" v="5373" actId="571"/>
          <ac:spMkLst>
            <pc:docMk/>
            <pc:sldMk cId="961246600" sldId="277"/>
            <ac:spMk id="343" creationId="{6B432035-7EA6-3940-84C8-2E1DF4CD8E87}"/>
          </ac:spMkLst>
        </pc:spChg>
        <pc:spChg chg="add mod">
          <ac:chgData name="강 현규" userId="b751c0f0fb0cd990" providerId="LiveId" clId="{890F9629-C21E-5445-A12E-CCCB48845A62}" dt="2019-11-12T19:59:04.854" v="10663" actId="14100"/>
          <ac:spMkLst>
            <pc:docMk/>
            <pc:sldMk cId="961246600" sldId="277"/>
            <ac:spMk id="343" creationId="{8AF438B0-759F-0E4F-9518-7BBDA5723410}"/>
          </ac:spMkLst>
        </pc:spChg>
        <pc:spChg chg="add del">
          <ac:chgData name="강 현규" userId="b751c0f0fb0cd990" providerId="LiveId" clId="{890F9629-C21E-5445-A12E-CCCB48845A62}" dt="2019-11-12T20:00:01.934" v="10668"/>
          <ac:spMkLst>
            <pc:docMk/>
            <pc:sldMk cId="961246600" sldId="277"/>
            <ac:spMk id="344" creationId="{6ACA9961-6E85-5749-9710-48673D28E220}"/>
          </ac:spMkLst>
        </pc:spChg>
        <pc:spChg chg="add mod">
          <ac:chgData name="강 현규" userId="b751c0f0fb0cd990" providerId="LiveId" clId="{890F9629-C21E-5445-A12E-CCCB48845A62}" dt="2019-11-12T20:00:28.312" v="10701" actId="20577"/>
          <ac:spMkLst>
            <pc:docMk/>
            <pc:sldMk cId="961246600" sldId="277"/>
            <ac:spMk id="345" creationId="{0AA65F6F-CD19-C047-82C8-8FBF70E247BC}"/>
          </ac:spMkLst>
        </pc:spChg>
        <pc:spChg chg="add del">
          <ac:chgData name="강 현규" userId="b751c0f0fb0cd990" providerId="LiveId" clId="{890F9629-C21E-5445-A12E-CCCB48845A62}" dt="2019-11-11T20:42:18.509" v="5616"/>
          <ac:spMkLst>
            <pc:docMk/>
            <pc:sldMk cId="961246600" sldId="277"/>
            <ac:spMk id="818" creationId="{44A6EBF1-CC6D-FA44-B004-266156719ADA}"/>
          </ac:spMkLst>
        </pc:spChg>
        <pc:grpChg chg="add mod">
          <ac:chgData name="강 현규" userId="b751c0f0fb0cd990" providerId="LiveId" clId="{890F9629-C21E-5445-A12E-CCCB48845A62}" dt="2019-11-11T20:29:57.368" v="5369" actId="164"/>
          <ac:grpSpMkLst>
            <pc:docMk/>
            <pc:sldMk cId="961246600" sldId="277"/>
            <ac:grpSpMk id="6" creationId="{9AC4BA7A-5753-A849-B35E-FA0AC9C23DC7}"/>
          </ac:grpSpMkLst>
        </pc:grpChg>
        <pc:grpChg chg="add mod">
          <ac:chgData name="강 현규" userId="b751c0f0fb0cd990" providerId="LiveId" clId="{890F9629-C21E-5445-A12E-CCCB48845A62}" dt="2019-11-12T19:56:13.853" v="10603" actId="1036"/>
          <ac:grpSpMkLst>
            <pc:docMk/>
            <pc:sldMk cId="961246600" sldId="277"/>
            <ac:grpSpMk id="6" creationId="{D401249F-5810-724A-B32A-46A2151FA310}"/>
          </ac:grpSpMkLst>
        </pc:grpChg>
        <pc:grpChg chg="add mod">
          <ac:chgData name="강 현규" userId="b751c0f0fb0cd990" providerId="LiveId" clId="{890F9629-C21E-5445-A12E-CCCB48845A62}" dt="2019-11-12T03:47:57.430" v="6151" actId="164"/>
          <ac:grpSpMkLst>
            <pc:docMk/>
            <pc:sldMk cId="961246600" sldId="277"/>
            <ac:grpSpMk id="7" creationId="{55945D0D-2754-1647-868C-22F645B7DB92}"/>
          </ac:grpSpMkLst>
        </pc:grpChg>
        <pc:grpChg chg="add mod">
          <ac:chgData name="강 현규" userId="b751c0f0fb0cd990" providerId="LiveId" clId="{890F9629-C21E-5445-A12E-CCCB48845A62}" dt="2019-11-11T20:21:27.111" v="5151" actId="164"/>
          <ac:grpSpMkLst>
            <pc:docMk/>
            <pc:sldMk cId="961246600" sldId="277"/>
            <ac:grpSpMk id="17" creationId="{D9E884F9-EEB2-7F43-A749-B90E029E9637}"/>
          </ac:grpSpMkLst>
        </pc:grpChg>
        <pc:grpChg chg="add mod">
          <ac:chgData name="강 현규" userId="b751c0f0fb0cd990" providerId="LiveId" clId="{890F9629-C21E-5445-A12E-CCCB48845A62}" dt="2019-11-11T20:21:27.111" v="5151" actId="164"/>
          <ac:grpSpMkLst>
            <pc:docMk/>
            <pc:sldMk cId="961246600" sldId="277"/>
            <ac:grpSpMk id="18" creationId="{66E356FB-2C27-B248-A02F-B69155D0E7F7}"/>
          </ac:grpSpMkLst>
        </pc:grpChg>
        <pc:grpChg chg="add mod">
          <ac:chgData name="강 현규" userId="b751c0f0fb0cd990" providerId="LiveId" clId="{890F9629-C21E-5445-A12E-CCCB48845A62}" dt="2019-11-11T20:21:27.111" v="5151" actId="164"/>
          <ac:grpSpMkLst>
            <pc:docMk/>
            <pc:sldMk cId="961246600" sldId="277"/>
            <ac:grpSpMk id="22" creationId="{60DC8593-D170-3648-806C-C785FFB1C4D8}"/>
          </ac:grpSpMkLst>
        </pc:grpChg>
        <pc:grpChg chg="add mod">
          <ac:chgData name="강 현규" userId="b751c0f0fb0cd990" providerId="LiveId" clId="{890F9629-C21E-5445-A12E-CCCB48845A62}" dt="2019-11-11T20:22:23.195" v="5244" actId="164"/>
          <ac:grpSpMkLst>
            <pc:docMk/>
            <pc:sldMk cId="961246600" sldId="277"/>
            <ac:grpSpMk id="26" creationId="{23F4D368-9D83-174B-BA8C-7559AA8E4C70}"/>
          </ac:grpSpMkLst>
        </pc:grpChg>
        <pc:grpChg chg="add mod">
          <ac:chgData name="강 현규" userId="b751c0f0fb0cd990" providerId="LiveId" clId="{890F9629-C21E-5445-A12E-CCCB48845A62}" dt="2019-11-11T20:22:23.195" v="5244" actId="164"/>
          <ac:grpSpMkLst>
            <pc:docMk/>
            <pc:sldMk cId="961246600" sldId="277"/>
            <ac:grpSpMk id="27" creationId="{BD2FD743-723D-B04E-BB7A-2E1D04E37834}"/>
          </ac:grpSpMkLst>
        </pc:grpChg>
        <pc:grpChg chg="mod">
          <ac:chgData name="강 현규" userId="b751c0f0fb0cd990" providerId="LiveId" clId="{890F9629-C21E-5445-A12E-CCCB48845A62}" dt="2019-11-11T20:21:30.574" v="5152" actId="571"/>
          <ac:grpSpMkLst>
            <pc:docMk/>
            <pc:sldMk cId="961246600" sldId="277"/>
            <ac:grpSpMk id="28" creationId="{D355548D-DA7A-2A40-8C98-A992813C6BBD}"/>
          </ac:grpSpMkLst>
        </pc:grpChg>
        <pc:grpChg chg="mod">
          <ac:chgData name="강 현규" userId="b751c0f0fb0cd990" providerId="LiveId" clId="{890F9629-C21E-5445-A12E-CCCB48845A62}" dt="2019-11-11T20:21:30.574" v="5152" actId="571"/>
          <ac:grpSpMkLst>
            <pc:docMk/>
            <pc:sldMk cId="961246600" sldId="277"/>
            <ac:grpSpMk id="29" creationId="{AA32EE6B-9E18-2B40-84AF-732B1EB565D6}"/>
          </ac:grpSpMkLst>
        </pc:grpChg>
        <pc:grpChg chg="mod">
          <ac:chgData name="강 현규" userId="b751c0f0fb0cd990" providerId="LiveId" clId="{890F9629-C21E-5445-A12E-CCCB48845A62}" dt="2019-11-11T20:21:30.574" v="5152" actId="571"/>
          <ac:grpSpMkLst>
            <pc:docMk/>
            <pc:sldMk cId="961246600" sldId="277"/>
            <ac:grpSpMk id="30" creationId="{48CCD81A-CEF4-B34F-A191-09E0B7860629}"/>
          </ac:grpSpMkLst>
        </pc:grpChg>
        <pc:grpChg chg="add mod">
          <ac:chgData name="강 현규" userId="b751c0f0fb0cd990" providerId="LiveId" clId="{890F9629-C21E-5445-A12E-CCCB48845A62}" dt="2019-11-11T20:22:23.195" v="5244" actId="164"/>
          <ac:grpSpMkLst>
            <pc:docMk/>
            <pc:sldMk cId="961246600" sldId="277"/>
            <ac:grpSpMk id="40" creationId="{4B37B779-F156-9440-BE4D-D5DF408BE391}"/>
          </ac:grpSpMkLst>
        </pc:grpChg>
        <pc:grpChg chg="mod">
          <ac:chgData name="강 현규" userId="b751c0f0fb0cd990" providerId="LiveId" clId="{890F9629-C21E-5445-A12E-CCCB48845A62}" dt="2019-11-11T20:21:44.884" v="5177" actId="571"/>
          <ac:grpSpMkLst>
            <pc:docMk/>
            <pc:sldMk cId="961246600" sldId="277"/>
            <ac:grpSpMk id="41" creationId="{7EFE2C2F-56AD-8445-913E-AEE494C7A56B}"/>
          </ac:grpSpMkLst>
        </pc:grpChg>
        <pc:grpChg chg="mod">
          <ac:chgData name="강 현규" userId="b751c0f0fb0cd990" providerId="LiveId" clId="{890F9629-C21E-5445-A12E-CCCB48845A62}" dt="2019-11-11T20:21:44.884" v="5177" actId="571"/>
          <ac:grpSpMkLst>
            <pc:docMk/>
            <pc:sldMk cId="961246600" sldId="277"/>
            <ac:grpSpMk id="42" creationId="{61CD3D61-3E70-2A4F-84C1-870E3778257B}"/>
          </ac:grpSpMkLst>
        </pc:grpChg>
        <pc:grpChg chg="mod">
          <ac:chgData name="강 현규" userId="b751c0f0fb0cd990" providerId="LiveId" clId="{890F9629-C21E-5445-A12E-CCCB48845A62}" dt="2019-11-11T20:21:44.884" v="5177" actId="571"/>
          <ac:grpSpMkLst>
            <pc:docMk/>
            <pc:sldMk cId="961246600" sldId="277"/>
            <ac:grpSpMk id="43" creationId="{3F549632-2E3D-C441-867C-8B965898C4D7}"/>
          </ac:grpSpMkLst>
        </pc:grpChg>
        <pc:grpChg chg="add mod">
          <ac:chgData name="강 현규" userId="b751c0f0fb0cd990" providerId="LiveId" clId="{890F9629-C21E-5445-A12E-CCCB48845A62}" dt="2019-11-11T20:22:23.195" v="5244" actId="164"/>
          <ac:grpSpMkLst>
            <pc:docMk/>
            <pc:sldMk cId="961246600" sldId="277"/>
            <ac:grpSpMk id="53" creationId="{2ECF7FBA-E68D-224B-BFBC-943F27D3199C}"/>
          </ac:grpSpMkLst>
        </pc:grpChg>
        <pc:grpChg chg="mod">
          <ac:chgData name="강 현규" userId="b751c0f0fb0cd990" providerId="LiveId" clId="{890F9629-C21E-5445-A12E-CCCB48845A62}" dt="2019-11-11T20:21:54.998" v="5188" actId="571"/>
          <ac:grpSpMkLst>
            <pc:docMk/>
            <pc:sldMk cId="961246600" sldId="277"/>
            <ac:grpSpMk id="54" creationId="{4725A246-34A5-4B45-BA02-CA61ED16475E}"/>
          </ac:grpSpMkLst>
        </pc:grpChg>
        <pc:grpChg chg="mod">
          <ac:chgData name="강 현규" userId="b751c0f0fb0cd990" providerId="LiveId" clId="{890F9629-C21E-5445-A12E-CCCB48845A62}" dt="2019-11-11T20:21:54.998" v="5188" actId="571"/>
          <ac:grpSpMkLst>
            <pc:docMk/>
            <pc:sldMk cId="961246600" sldId="277"/>
            <ac:grpSpMk id="55" creationId="{4DF3E971-B4C3-2443-B9E0-5E36A9148195}"/>
          </ac:grpSpMkLst>
        </pc:grpChg>
        <pc:grpChg chg="mod">
          <ac:chgData name="강 현규" userId="b751c0f0fb0cd990" providerId="LiveId" clId="{890F9629-C21E-5445-A12E-CCCB48845A62}" dt="2019-11-11T20:21:54.998" v="5188" actId="571"/>
          <ac:grpSpMkLst>
            <pc:docMk/>
            <pc:sldMk cId="961246600" sldId="277"/>
            <ac:grpSpMk id="56" creationId="{FAFD8FD2-B2B9-C143-A5D8-8F7BC77B61FF}"/>
          </ac:grpSpMkLst>
        </pc:grpChg>
        <pc:grpChg chg="add mod">
          <ac:chgData name="강 현규" userId="b751c0f0fb0cd990" providerId="LiveId" clId="{890F9629-C21E-5445-A12E-CCCB48845A62}" dt="2019-11-11T20:22:23.195" v="5244" actId="164"/>
          <ac:grpSpMkLst>
            <pc:docMk/>
            <pc:sldMk cId="961246600" sldId="277"/>
            <ac:grpSpMk id="66" creationId="{7D68935E-8ED7-034A-B311-BFB7E61C9FD4}"/>
          </ac:grpSpMkLst>
        </pc:grpChg>
        <pc:grpChg chg="mod">
          <ac:chgData name="강 현규" userId="b751c0f0fb0cd990" providerId="LiveId" clId="{890F9629-C21E-5445-A12E-CCCB48845A62}" dt="2019-11-11T20:22:00.926" v="5203" actId="571"/>
          <ac:grpSpMkLst>
            <pc:docMk/>
            <pc:sldMk cId="961246600" sldId="277"/>
            <ac:grpSpMk id="67" creationId="{747E79FD-3588-874B-B8F0-16EC7E93149D}"/>
          </ac:grpSpMkLst>
        </pc:grpChg>
        <pc:grpChg chg="mod">
          <ac:chgData name="강 현규" userId="b751c0f0fb0cd990" providerId="LiveId" clId="{890F9629-C21E-5445-A12E-CCCB48845A62}" dt="2019-11-11T20:22:00.926" v="5203" actId="571"/>
          <ac:grpSpMkLst>
            <pc:docMk/>
            <pc:sldMk cId="961246600" sldId="277"/>
            <ac:grpSpMk id="68" creationId="{C9170CED-74C4-8C47-94FB-2111CC7711F9}"/>
          </ac:grpSpMkLst>
        </pc:grpChg>
        <pc:grpChg chg="mod">
          <ac:chgData name="강 현규" userId="b751c0f0fb0cd990" providerId="LiveId" clId="{890F9629-C21E-5445-A12E-CCCB48845A62}" dt="2019-11-11T20:22:00.926" v="5203" actId="571"/>
          <ac:grpSpMkLst>
            <pc:docMk/>
            <pc:sldMk cId="961246600" sldId="277"/>
            <ac:grpSpMk id="69" creationId="{D1BCFF16-F7B9-2143-A297-28671E7AACB1}"/>
          </ac:grpSpMkLst>
        </pc:grpChg>
        <pc:grpChg chg="add mod">
          <ac:chgData name="강 현규" userId="b751c0f0fb0cd990" providerId="LiveId" clId="{890F9629-C21E-5445-A12E-CCCB48845A62}" dt="2019-11-11T20:22:23.195" v="5244" actId="164"/>
          <ac:grpSpMkLst>
            <pc:docMk/>
            <pc:sldMk cId="961246600" sldId="277"/>
            <ac:grpSpMk id="79" creationId="{E43D2718-5F8D-C44D-87FC-C08706EE915E}"/>
          </ac:grpSpMkLst>
        </pc:grpChg>
        <pc:grpChg chg="mod">
          <ac:chgData name="강 현규" userId="b751c0f0fb0cd990" providerId="LiveId" clId="{890F9629-C21E-5445-A12E-CCCB48845A62}" dt="2019-11-11T20:22:08.476" v="5219" actId="571"/>
          <ac:grpSpMkLst>
            <pc:docMk/>
            <pc:sldMk cId="961246600" sldId="277"/>
            <ac:grpSpMk id="80" creationId="{857DE04E-254C-CA4E-8BAC-2F4C28892DD7}"/>
          </ac:grpSpMkLst>
        </pc:grpChg>
        <pc:grpChg chg="mod">
          <ac:chgData name="강 현규" userId="b751c0f0fb0cd990" providerId="LiveId" clId="{890F9629-C21E-5445-A12E-CCCB48845A62}" dt="2019-11-11T20:22:08.476" v="5219" actId="571"/>
          <ac:grpSpMkLst>
            <pc:docMk/>
            <pc:sldMk cId="961246600" sldId="277"/>
            <ac:grpSpMk id="81" creationId="{141C6C43-E8BF-2E41-9CC3-D489A9E1974A}"/>
          </ac:grpSpMkLst>
        </pc:grpChg>
        <pc:grpChg chg="mod">
          <ac:chgData name="강 현규" userId="b751c0f0fb0cd990" providerId="LiveId" clId="{890F9629-C21E-5445-A12E-CCCB48845A62}" dt="2019-11-11T20:22:08.476" v="5219" actId="571"/>
          <ac:grpSpMkLst>
            <pc:docMk/>
            <pc:sldMk cId="961246600" sldId="277"/>
            <ac:grpSpMk id="82" creationId="{9757B83C-A1E0-A24B-BA0D-CA198E5055B2}"/>
          </ac:grpSpMkLst>
        </pc:grpChg>
        <pc:grpChg chg="add mod">
          <ac:chgData name="강 현규" userId="b751c0f0fb0cd990" providerId="LiveId" clId="{890F9629-C21E-5445-A12E-CCCB48845A62}" dt="2019-11-11T20:32:13.177" v="5410" actId="164"/>
          <ac:grpSpMkLst>
            <pc:docMk/>
            <pc:sldMk cId="961246600" sldId="277"/>
            <ac:grpSpMk id="92" creationId="{5A75001E-2923-BD45-A022-34BDBFA2E246}"/>
          </ac:grpSpMkLst>
        </pc:grpChg>
        <pc:grpChg chg="add mod">
          <ac:chgData name="강 현규" userId="b751c0f0fb0cd990" providerId="LiveId" clId="{890F9629-C21E-5445-A12E-CCCB48845A62}" dt="2019-11-11T20:32:13.177" v="5410" actId="164"/>
          <ac:grpSpMkLst>
            <pc:docMk/>
            <pc:sldMk cId="961246600" sldId="277"/>
            <ac:grpSpMk id="93" creationId="{65A22B23-3284-8A41-AA94-E7E4AF03D840}"/>
          </ac:grpSpMkLst>
        </pc:grpChg>
        <pc:grpChg chg="mod">
          <ac:chgData name="강 현규" userId="b751c0f0fb0cd990" providerId="LiveId" clId="{890F9629-C21E-5445-A12E-CCCB48845A62}" dt="2019-11-11T20:22:47.039" v="5249" actId="408"/>
          <ac:grpSpMkLst>
            <pc:docMk/>
            <pc:sldMk cId="961246600" sldId="277"/>
            <ac:grpSpMk id="94" creationId="{B6BEAA27-A23E-BC4E-8AB6-6905B9B64A07}"/>
          </ac:grpSpMkLst>
        </pc:grpChg>
        <pc:grpChg chg="mod">
          <ac:chgData name="강 현규" userId="b751c0f0fb0cd990" providerId="LiveId" clId="{890F9629-C21E-5445-A12E-CCCB48845A62}" dt="2019-11-11T20:22:47.039" v="5249" actId="408"/>
          <ac:grpSpMkLst>
            <pc:docMk/>
            <pc:sldMk cId="961246600" sldId="277"/>
            <ac:grpSpMk id="95" creationId="{8A5DDBA3-E4E0-6940-9932-1E0DFB7712B5}"/>
          </ac:grpSpMkLst>
        </pc:grpChg>
        <pc:grpChg chg="mod">
          <ac:chgData name="강 현규" userId="b751c0f0fb0cd990" providerId="LiveId" clId="{890F9629-C21E-5445-A12E-CCCB48845A62}" dt="2019-11-11T20:22:47.039" v="5249" actId="408"/>
          <ac:grpSpMkLst>
            <pc:docMk/>
            <pc:sldMk cId="961246600" sldId="277"/>
            <ac:grpSpMk id="96" creationId="{8E913B6F-23DD-2441-9B93-B96D676FADB9}"/>
          </ac:grpSpMkLst>
        </pc:grpChg>
        <pc:grpChg chg="mod">
          <ac:chgData name="강 현규" userId="b751c0f0fb0cd990" providerId="LiveId" clId="{890F9629-C21E-5445-A12E-CCCB48845A62}" dt="2019-11-11T20:22:47.039" v="5249" actId="408"/>
          <ac:grpSpMkLst>
            <pc:docMk/>
            <pc:sldMk cId="961246600" sldId="277"/>
            <ac:grpSpMk id="97" creationId="{9378B0D7-3195-6143-837E-545074088D8E}"/>
          </ac:grpSpMkLst>
        </pc:grpChg>
        <pc:grpChg chg="mod">
          <ac:chgData name="강 현규" userId="b751c0f0fb0cd990" providerId="LiveId" clId="{890F9629-C21E-5445-A12E-CCCB48845A62}" dt="2019-11-11T20:22:47.039" v="5249" actId="408"/>
          <ac:grpSpMkLst>
            <pc:docMk/>
            <pc:sldMk cId="961246600" sldId="277"/>
            <ac:grpSpMk id="98" creationId="{BB051BA3-F8DD-E14E-8C45-B7E487B2D30F}"/>
          </ac:grpSpMkLst>
        </pc:grpChg>
        <pc:grpChg chg="mod">
          <ac:chgData name="강 현규" userId="b751c0f0fb0cd990" providerId="LiveId" clId="{890F9629-C21E-5445-A12E-CCCB48845A62}" dt="2019-11-11T20:22:47.039" v="5249" actId="408"/>
          <ac:grpSpMkLst>
            <pc:docMk/>
            <pc:sldMk cId="961246600" sldId="277"/>
            <ac:grpSpMk id="99" creationId="{47FF703B-D7F5-5D40-A4B2-D31DABB88C49}"/>
          </ac:grpSpMkLst>
        </pc:grpChg>
        <pc:grpChg chg="mod">
          <ac:chgData name="강 현규" userId="b751c0f0fb0cd990" providerId="LiveId" clId="{890F9629-C21E-5445-A12E-CCCB48845A62}" dt="2019-11-11T20:22:47.039" v="5249" actId="408"/>
          <ac:grpSpMkLst>
            <pc:docMk/>
            <pc:sldMk cId="961246600" sldId="277"/>
            <ac:grpSpMk id="100" creationId="{DF40E73B-20CA-A642-9733-E8D7025155D7}"/>
          </ac:grpSpMkLst>
        </pc:grpChg>
        <pc:grpChg chg="mod">
          <ac:chgData name="강 현규" userId="b751c0f0fb0cd990" providerId="LiveId" clId="{890F9629-C21E-5445-A12E-CCCB48845A62}" dt="2019-11-11T20:22:47.039" v="5249" actId="408"/>
          <ac:grpSpMkLst>
            <pc:docMk/>
            <pc:sldMk cId="961246600" sldId="277"/>
            <ac:grpSpMk id="101" creationId="{4908678A-0327-804C-92DE-89562C20DC2E}"/>
          </ac:grpSpMkLst>
        </pc:grpChg>
        <pc:grpChg chg="mod">
          <ac:chgData name="강 현규" userId="b751c0f0fb0cd990" providerId="LiveId" clId="{890F9629-C21E-5445-A12E-CCCB48845A62}" dt="2019-11-11T20:22:47.039" v="5249" actId="408"/>
          <ac:grpSpMkLst>
            <pc:docMk/>
            <pc:sldMk cId="961246600" sldId="277"/>
            <ac:grpSpMk id="102" creationId="{2EB16D31-CC96-984A-9E93-3DCAB661275E}"/>
          </ac:grpSpMkLst>
        </pc:grpChg>
        <pc:grpChg chg="mod">
          <ac:chgData name="강 현규" userId="b751c0f0fb0cd990" providerId="LiveId" clId="{890F9629-C21E-5445-A12E-CCCB48845A62}" dt="2019-11-11T20:22:47.039" v="5249" actId="408"/>
          <ac:grpSpMkLst>
            <pc:docMk/>
            <pc:sldMk cId="961246600" sldId="277"/>
            <ac:grpSpMk id="112" creationId="{EBDF372F-E9A1-1840-81C2-C8B96054D357}"/>
          </ac:grpSpMkLst>
        </pc:grpChg>
        <pc:grpChg chg="mod">
          <ac:chgData name="강 현규" userId="b751c0f0fb0cd990" providerId="LiveId" clId="{890F9629-C21E-5445-A12E-CCCB48845A62}" dt="2019-11-11T20:22:47.039" v="5249" actId="408"/>
          <ac:grpSpMkLst>
            <pc:docMk/>
            <pc:sldMk cId="961246600" sldId="277"/>
            <ac:grpSpMk id="113" creationId="{FFC6C731-F74D-1042-B4B8-115BD27C728C}"/>
          </ac:grpSpMkLst>
        </pc:grpChg>
        <pc:grpChg chg="mod">
          <ac:chgData name="강 현규" userId="b751c0f0fb0cd990" providerId="LiveId" clId="{890F9629-C21E-5445-A12E-CCCB48845A62}" dt="2019-11-11T20:22:47.039" v="5249" actId="408"/>
          <ac:grpSpMkLst>
            <pc:docMk/>
            <pc:sldMk cId="961246600" sldId="277"/>
            <ac:grpSpMk id="114" creationId="{45956B25-6B68-2447-975F-C5E83E16F3DE}"/>
          </ac:grpSpMkLst>
        </pc:grpChg>
        <pc:grpChg chg="mod">
          <ac:chgData name="강 현규" userId="b751c0f0fb0cd990" providerId="LiveId" clId="{890F9629-C21E-5445-A12E-CCCB48845A62}" dt="2019-11-11T20:22:47.039" v="5249" actId="408"/>
          <ac:grpSpMkLst>
            <pc:docMk/>
            <pc:sldMk cId="961246600" sldId="277"/>
            <ac:grpSpMk id="124" creationId="{125AAD8F-9B2A-EC46-A953-F28C9BD08DA8}"/>
          </ac:grpSpMkLst>
        </pc:grpChg>
        <pc:grpChg chg="mod">
          <ac:chgData name="강 현규" userId="b751c0f0fb0cd990" providerId="LiveId" clId="{890F9629-C21E-5445-A12E-CCCB48845A62}" dt="2019-11-11T20:22:47.039" v="5249" actId="408"/>
          <ac:grpSpMkLst>
            <pc:docMk/>
            <pc:sldMk cId="961246600" sldId="277"/>
            <ac:grpSpMk id="125" creationId="{82A34DFC-993C-1246-9871-05EDD512EFC7}"/>
          </ac:grpSpMkLst>
        </pc:grpChg>
        <pc:grpChg chg="mod">
          <ac:chgData name="강 현규" userId="b751c0f0fb0cd990" providerId="LiveId" clId="{890F9629-C21E-5445-A12E-CCCB48845A62}" dt="2019-11-11T20:22:47.039" v="5249" actId="408"/>
          <ac:grpSpMkLst>
            <pc:docMk/>
            <pc:sldMk cId="961246600" sldId="277"/>
            <ac:grpSpMk id="126" creationId="{49461649-83D5-514C-BC62-53B1CD34B41E}"/>
          </ac:grpSpMkLst>
        </pc:grpChg>
        <pc:grpChg chg="mod">
          <ac:chgData name="강 현규" userId="b751c0f0fb0cd990" providerId="LiveId" clId="{890F9629-C21E-5445-A12E-CCCB48845A62}" dt="2019-11-11T20:22:47.039" v="5249" actId="408"/>
          <ac:grpSpMkLst>
            <pc:docMk/>
            <pc:sldMk cId="961246600" sldId="277"/>
            <ac:grpSpMk id="136" creationId="{E95491EA-8FC5-4948-B853-669DA85084B3}"/>
          </ac:grpSpMkLst>
        </pc:grpChg>
        <pc:grpChg chg="mod">
          <ac:chgData name="강 현규" userId="b751c0f0fb0cd990" providerId="LiveId" clId="{890F9629-C21E-5445-A12E-CCCB48845A62}" dt="2019-11-11T20:22:47.039" v="5249" actId="408"/>
          <ac:grpSpMkLst>
            <pc:docMk/>
            <pc:sldMk cId="961246600" sldId="277"/>
            <ac:grpSpMk id="137" creationId="{5E575E31-8C09-6E4E-B1B3-FF62BE1DA6AE}"/>
          </ac:grpSpMkLst>
        </pc:grpChg>
        <pc:grpChg chg="mod">
          <ac:chgData name="강 현규" userId="b751c0f0fb0cd990" providerId="LiveId" clId="{890F9629-C21E-5445-A12E-CCCB48845A62}" dt="2019-11-11T20:22:47.039" v="5249" actId="408"/>
          <ac:grpSpMkLst>
            <pc:docMk/>
            <pc:sldMk cId="961246600" sldId="277"/>
            <ac:grpSpMk id="138" creationId="{3E01A57F-F800-0E43-AE45-8B40CB43C4AA}"/>
          </ac:grpSpMkLst>
        </pc:grpChg>
        <pc:grpChg chg="mod">
          <ac:chgData name="강 현규" userId="b751c0f0fb0cd990" providerId="LiveId" clId="{890F9629-C21E-5445-A12E-CCCB48845A62}" dt="2019-11-11T20:22:47.039" v="5249" actId="408"/>
          <ac:grpSpMkLst>
            <pc:docMk/>
            <pc:sldMk cId="961246600" sldId="277"/>
            <ac:grpSpMk id="148" creationId="{CB8B76B1-F03C-B441-B638-371E9A43C2F4}"/>
          </ac:grpSpMkLst>
        </pc:grpChg>
        <pc:grpChg chg="mod">
          <ac:chgData name="강 현규" userId="b751c0f0fb0cd990" providerId="LiveId" clId="{890F9629-C21E-5445-A12E-CCCB48845A62}" dt="2019-11-11T20:22:47.039" v="5249" actId="408"/>
          <ac:grpSpMkLst>
            <pc:docMk/>
            <pc:sldMk cId="961246600" sldId="277"/>
            <ac:grpSpMk id="149" creationId="{48F78323-A630-644C-81E5-E99C21AB9E9F}"/>
          </ac:grpSpMkLst>
        </pc:grpChg>
        <pc:grpChg chg="mod">
          <ac:chgData name="강 현규" userId="b751c0f0fb0cd990" providerId="LiveId" clId="{890F9629-C21E-5445-A12E-CCCB48845A62}" dt="2019-11-11T20:22:47.039" v="5249" actId="408"/>
          <ac:grpSpMkLst>
            <pc:docMk/>
            <pc:sldMk cId="961246600" sldId="277"/>
            <ac:grpSpMk id="150" creationId="{99FC2053-A500-A149-A357-217B8AEC7F7B}"/>
          </ac:grpSpMkLst>
        </pc:grpChg>
        <pc:grpChg chg="mod">
          <ac:chgData name="강 현규" userId="b751c0f0fb0cd990" providerId="LiveId" clId="{890F9629-C21E-5445-A12E-CCCB48845A62}" dt="2019-11-11T20:22:47.039" v="5249" actId="408"/>
          <ac:grpSpMkLst>
            <pc:docMk/>
            <pc:sldMk cId="961246600" sldId="277"/>
            <ac:grpSpMk id="160" creationId="{4AE9B6BA-B1E6-194F-9A60-20C42838196A}"/>
          </ac:grpSpMkLst>
        </pc:grpChg>
        <pc:grpChg chg="mod">
          <ac:chgData name="강 현규" userId="b751c0f0fb0cd990" providerId="LiveId" clId="{890F9629-C21E-5445-A12E-CCCB48845A62}" dt="2019-11-11T20:22:47.039" v="5249" actId="408"/>
          <ac:grpSpMkLst>
            <pc:docMk/>
            <pc:sldMk cId="961246600" sldId="277"/>
            <ac:grpSpMk id="161" creationId="{8C3D1D1A-9CD7-CE4A-B056-1F7BC736B72F}"/>
          </ac:grpSpMkLst>
        </pc:grpChg>
        <pc:grpChg chg="mod">
          <ac:chgData name="강 현규" userId="b751c0f0fb0cd990" providerId="LiveId" clId="{890F9629-C21E-5445-A12E-CCCB48845A62}" dt="2019-11-11T20:22:47.039" v="5249" actId="408"/>
          <ac:grpSpMkLst>
            <pc:docMk/>
            <pc:sldMk cId="961246600" sldId="277"/>
            <ac:grpSpMk id="162" creationId="{8031E085-F58B-2B41-9459-37C3414788FE}"/>
          </ac:grpSpMkLst>
        </pc:grpChg>
        <pc:grpChg chg="add mod">
          <ac:chgData name="강 현규" userId="b751c0f0fb0cd990" providerId="LiveId" clId="{890F9629-C21E-5445-A12E-CCCB48845A62}" dt="2019-11-11T20:32:13.177" v="5410" actId="164"/>
          <ac:grpSpMkLst>
            <pc:docMk/>
            <pc:sldMk cId="961246600" sldId="277"/>
            <ac:grpSpMk id="172" creationId="{3FDCFA26-742B-FD4E-8EE6-557BB7853CEF}"/>
          </ac:grpSpMkLst>
        </pc:grpChg>
        <pc:grpChg chg="mod">
          <ac:chgData name="강 현규" userId="b751c0f0fb0cd990" providerId="LiveId" clId="{890F9629-C21E-5445-A12E-CCCB48845A62}" dt="2019-11-11T20:22:47.039" v="5249" actId="408"/>
          <ac:grpSpMkLst>
            <pc:docMk/>
            <pc:sldMk cId="961246600" sldId="277"/>
            <ac:grpSpMk id="173" creationId="{03A48828-39DF-F84F-91B9-A412AB277661}"/>
          </ac:grpSpMkLst>
        </pc:grpChg>
        <pc:grpChg chg="mod">
          <ac:chgData name="강 현규" userId="b751c0f0fb0cd990" providerId="LiveId" clId="{890F9629-C21E-5445-A12E-CCCB48845A62}" dt="2019-11-11T20:22:47.039" v="5249" actId="408"/>
          <ac:grpSpMkLst>
            <pc:docMk/>
            <pc:sldMk cId="961246600" sldId="277"/>
            <ac:grpSpMk id="174" creationId="{10C7DA33-4383-2F4D-9DFB-D67DCD74016C}"/>
          </ac:grpSpMkLst>
        </pc:grpChg>
        <pc:grpChg chg="mod">
          <ac:chgData name="강 현규" userId="b751c0f0fb0cd990" providerId="LiveId" clId="{890F9629-C21E-5445-A12E-CCCB48845A62}" dt="2019-11-11T20:22:47.039" v="5249" actId="408"/>
          <ac:grpSpMkLst>
            <pc:docMk/>
            <pc:sldMk cId="961246600" sldId="277"/>
            <ac:grpSpMk id="175" creationId="{4EFABB62-2F44-AE4A-9D34-77CA29FC0480}"/>
          </ac:grpSpMkLst>
        </pc:grpChg>
        <pc:grpChg chg="mod">
          <ac:chgData name="강 현규" userId="b751c0f0fb0cd990" providerId="LiveId" clId="{890F9629-C21E-5445-A12E-CCCB48845A62}" dt="2019-11-11T20:22:47.039" v="5249" actId="408"/>
          <ac:grpSpMkLst>
            <pc:docMk/>
            <pc:sldMk cId="961246600" sldId="277"/>
            <ac:grpSpMk id="176" creationId="{80FC774F-D4CA-8F44-A390-102F5D072516}"/>
          </ac:grpSpMkLst>
        </pc:grpChg>
        <pc:grpChg chg="mod">
          <ac:chgData name="강 현규" userId="b751c0f0fb0cd990" providerId="LiveId" clId="{890F9629-C21E-5445-A12E-CCCB48845A62}" dt="2019-11-11T20:22:47.039" v="5249" actId="408"/>
          <ac:grpSpMkLst>
            <pc:docMk/>
            <pc:sldMk cId="961246600" sldId="277"/>
            <ac:grpSpMk id="177" creationId="{00AB884F-0EB8-2E4B-B34F-CB17F89765FF}"/>
          </ac:grpSpMkLst>
        </pc:grpChg>
        <pc:grpChg chg="mod">
          <ac:chgData name="강 현규" userId="b751c0f0fb0cd990" providerId="LiveId" clId="{890F9629-C21E-5445-A12E-CCCB48845A62}" dt="2019-11-11T20:22:47.039" v="5249" actId="408"/>
          <ac:grpSpMkLst>
            <pc:docMk/>
            <pc:sldMk cId="961246600" sldId="277"/>
            <ac:grpSpMk id="178" creationId="{AD985992-7E93-0940-BC22-1CBDB58CE464}"/>
          </ac:grpSpMkLst>
        </pc:grpChg>
        <pc:grpChg chg="mod">
          <ac:chgData name="강 현규" userId="b751c0f0fb0cd990" providerId="LiveId" clId="{890F9629-C21E-5445-A12E-CCCB48845A62}" dt="2019-11-11T20:22:47.039" v="5249" actId="408"/>
          <ac:grpSpMkLst>
            <pc:docMk/>
            <pc:sldMk cId="961246600" sldId="277"/>
            <ac:grpSpMk id="179" creationId="{414D8520-FBE3-7144-ABEE-475CA8667506}"/>
          </ac:grpSpMkLst>
        </pc:grpChg>
        <pc:grpChg chg="mod">
          <ac:chgData name="강 현규" userId="b751c0f0fb0cd990" providerId="LiveId" clId="{890F9629-C21E-5445-A12E-CCCB48845A62}" dt="2019-11-11T20:22:47.039" v="5249" actId="408"/>
          <ac:grpSpMkLst>
            <pc:docMk/>
            <pc:sldMk cId="961246600" sldId="277"/>
            <ac:grpSpMk id="180" creationId="{E6558141-A58D-F44E-BBD0-75A4FC3C926B}"/>
          </ac:grpSpMkLst>
        </pc:grpChg>
        <pc:grpChg chg="mod">
          <ac:chgData name="강 현규" userId="b751c0f0fb0cd990" providerId="LiveId" clId="{890F9629-C21E-5445-A12E-CCCB48845A62}" dt="2019-11-11T20:22:47.039" v="5249" actId="408"/>
          <ac:grpSpMkLst>
            <pc:docMk/>
            <pc:sldMk cId="961246600" sldId="277"/>
            <ac:grpSpMk id="181" creationId="{8E1FBDD9-C4D0-FA48-BB9B-82B2C7AFF428}"/>
          </ac:grpSpMkLst>
        </pc:grpChg>
        <pc:grpChg chg="mod">
          <ac:chgData name="강 현규" userId="b751c0f0fb0cd990" providerId="LiveId" clId="{890F9629-C21E-5445-A12E-CCCB48845A62}" dt="2019-11-11T20:22:47.039" v="5249" actId="408"/>
          <ac:grpSpMkLst>
            <pc:docMk/>
            <pc:sldMk cId="961246600" sldId="277"/>
            <ac:grpSpMk id="191" creationId="{9D9B23D7-FFB4-1F41-9F68-E621B2C5D04F}"/>
          </ac:grpSpMkLst>
        </pc:grpChg>
        <pc:grpChg chg="mod">
          <ac:chgData name="강 현규" userId="b751c0f0fb0cd990" providerId="LiveId" clId="{890F9629-C21E-5445-A12E-CCCB48845A62}" dt="2019-11-11T20:22:47.039" v="5249" actId="408"/>
          <ac:grpSpMkLst>
            <pc:docMk/>
            <pc:sldMk cId="961246600" sldId="277"/>
            <ac:grpSpMk id="192" creationId="{F73E5D57-F5DE-7D48-8608-684C7A2E2494}"/>
          </ac:grpSpMkLst>
        </pc:grpChg>
        <pc:grpChg chg="mod">
          <ac:chgData name="강 현규" userId="b751c0f0fb0cd990" providerId="LiveId" clId="{890F9629-C21E-5445-A12E-CCCB48845A62}" dt="2019-11-11T20:22:47.039" v="5249" actId="408"/>
          <ac:grpSpMkLst>
            <pc:docMk/>
            <pc:sldMk cId="961246600" sldId="277"/>
            <ac:grpSpMk id="193" creationId="{0E5979EE-6BB5-AC41-9647-760794C75E82}"/>
          </ac:grpSpMkLst>
        </pc:grpChg>
        <pc:grpChg chg="mod">
          <ac:chgData name="강 현규" userId="b751c0f0fb0cd990" providerId="LiveId" clId="{890F9629-C21E-5445-A12E-CCCB48845A62}" dt="2019-11-11T20:22:47.039" v="5249" actId="408"/>
          <ac:grpSpMkLst>
            <pc:docMk/>
            <pc:sldMk cId="961246600" sldId="277"/>
            <ac:grpSpMk id="203" creationId="{718952BF-A40D-7340-AE6F-CAE668272CE1}"/>
          </ac:grpSpMkLst>
        </pc:grpChg>
        <pc:grpChg chg="mod">
          <ac:chgData name="강 현규" userId="b751c0f0fb0cd990" providerId="LiveId" clId="{890F9629-C21E-5445-A12E-CCCB48845A62}" dt="2019-11-11T20:22:47.039" v="5249" actId="408"/>
          <ac:grpSpMkLst>
            <pc:docMk/>
            <pc:sldMk cId="961246600" sldId="277"/>
            <ac:grpSpMk id="204" creationId="{B5BD21F8-584A-624C-B72E-EADBFAAAB9D8}"/>
          </ac:grpSpMkLst>
        </pc:grpChg>
        <pc:grpChg chg="mod">
          <ac:chgData name="강 현규" userId="b751c0f0fb0cd990" providerId="LiveId" clId="{890F9629-C21E-5445-A12E-CCCB48845A62}" dt="2019-11-11T20:22:47.039" v="5249" actId="408"/>
          <ac:grpSpMkLst>
            <pc:docMk/>
            <pc:sldMk cId="961246600" sldId="277"/>
            <ac:grpSpMk id="205" creationId="{77B7DFFE-3853-2749-B5F0-D30ABF7C4E24}"/>
          </ac:grpSpMkLst>
        </pc:grpChg>
        <pc:grpChg chg="mod">
          <ac:chgData name="강 현규" userId="b751c0f0fb0cd990" providerId="LiveId" clId="{890F9629-C21E-5445-A12E-CCCB48845A62}" dt="2019-11-11T20:22:47.039" v="5249" actId="408"/>
          <ac:grpSpMkLst>
            <pc:docMk/>
            <pc:sldMk cId="961246600" sldId="277"/>
            <ac:grpSpMk id="215" creationId="{BA28F070-7456-B145-8EFC-1CBADF6DF3B2}"/>
          </ac:grpSpMkLst>
        </pc:grpChg>
        <pc:grpChg chg="mod">
          <ac:chgData name="강 현규" userId="b751c0f0fb0cd990" providerId="LiveId" clId="{890F9629-C21E-5445-A12E-CCCB48845A62}" dt="2019-11-11T20:22:47.039" v="5249" actId="408"/>
          <ac:grpSpMkLst>
            <pc:docMk/>
            <pc:sldMk cId="961246600" sldId="277"/>
            <ac:grpSpMk id="216" creationId="{BF512279-52B9-8340-82A4-C52C28B62DB0}"/>
          </ac:grpSpMkLst>
        </pc:grpChg>
        <pc:grpChg chg="mod">
          <ac:chgData name="강 현규" userId="b751c0f0fb0cd990" providerId="LiveId" clId="{890F9629-C21E-5445-A12E-CCCB48845A62}" dt="2019-11-11T20:22:47.039" v="5249" actId="408"/>
          <ac:grpSpMkLst>
            <pc:docMk/>
            <pc:sldMk cId="961246600" sldId="277"/>
            <ac:grpSpMk id="217" creationId="{A5BF7636-CC2B-974F-93EB-35264CBCA54D}"/>
          </ac:grpSpMkLst>
        </pc:grpChg>
        <pc:grpChg chg="mod">
          <ac:chgData name="강 현규" userId="b751c0f0fb0cd990" providerId="LiveId" clId="{890F9629-C21E-5445-A12E-CCCB48845A62}" dt="2019-11-11T20:22:47.039" v="5249" actId="408"/>
          <ac:grpSpMkLst>
            <pc:docMk/>
            <pc:sldMk cId="961246600" sldId="277"/>
            <ac:grpSpMk id="227" creationId="{797B30C4-AF84-A747-A65B-19B1F183E9E7}"/>
          </ac:grpSpMkLst>
        </pc:grpChg>
        <pc:grpChg chg="mod">
          <ac:chgData name="강 현규" userId="b751c0f0fb0cd990" providerId="LiveId" clId="{890F9629-C21E-5445-A12E-CCCB48845A62}" dt="2019-11-11T20:22:47.039" v="5249" actId="408"/>
          <ac:grpSpMkLst>
            <pc:docMk/>
            <pc:sldMk cId="961246600" sldId="277"/>
            <ac:grpSpMk id="228" creationId="{A227CE56-B486-2048-B647-32FC9BD4E28E}"/>
          </ac:grpSpMkLst>
        </pc:grpChg>
        <pc:grpChg chg="mod">
          <ac:chgData name="강 현규" userId="b751c0f0fb0cd990" providerId="LiveId" clId="{890F9629-C21E-5445-A12E-CCCB48845A62}" dt="2019-11-11T20:22:47.039" v="5249" actId="408"/>
          <ac:grpSpMkLst>
            <pc:docMk/>
            <pc:sldMk cId="961246600" sldId="277"/>
            <ac:grpSpMk id="229" creationId="{1024203C-3579-0F42-945F-F2FEEF71164F}"/>
          </ac:grpSpMkLst>
        </pc:grpChg>
        <pc:grpChg chg="mod">
          <ac:chgData name="강 현규" userId="b751c0f0fb0cd990" providerId="LiveId" clId="{890F9629-C21E-5445-A12E-CCCB48845A62}" dt="2019-11-11T20:22:47.039" v="5249" actId="408"/>
          <ac:grpSpMkLst>
            <pc:docMk/>
            <pc:sldMk cId="961246600" sldId="277"/>
            <ac:grpSpMk id="239" creationId="{5E24982C-CF11-AE40-A0E2-69F6847109EB}"/>
          </ac:grpSpMkLst>
        </pc:grpChg>
        <pc:grpChg chg="mod">
          <ac:chgData name="강 현규" userId="b751c0f0fb0cd990" providerId="LiveId" clId="{890F9629-C21E-5445-A12E-CCCB48845A62}" dt="2019-11-11T20:22:47.039" v="5249" actId="408"/>
          <ac:grpSpMkLst>
            <pc:docMk/>
            <pc:sldMk cId="961246600" sldId="277"/>
            <ac:grpSpMk id="240" creationId="{852A587F-9E06-E24B-9376-612F6984A244}"/>
          </ac:grpSpMkLst>
        </pc:grpChg>
        <pc:grpChg chg="mod">
          <ac:chgData name="강 현규" userId="b751c0f0fb0cd990" providerId="LiveId" clId="{890F9629-C21E-5445-A12E-CCCB48845A62}" dt="2019-11-11T20:22:47.039" v="5249" actId="408"/>
          <ac:grpSpMkLst>
            <pc:docMk/>
            <pc:sldMk cId="961246600" sldId="277"/>
            <ac:grpSpMk id="241" creationId="{7D9D417A-F3BE-DA47-B585-7B5AF8C902A9}"/>
          </ac:grpSpMkLst>
        </pc:grpChg>
        <pc:grpChg chg="add mod">
          <ac:chgData name="강 현규" userId="b751c0f0fb0cd990" providerId="LiveId" clId="{890F9629-C21E-5445-A12E-CCCB48845A62}" dt="2019-11-11T20:32:13.177" v="5410" actId="164"/>
          <ac:grpSpMkLst>
            <pc:docMk/>
            <pc:sldMk cId="961246600" sldId="277"/>
            <ac:grpSpMk id="251" creationId="{F59A7D56-CB5C-F94F-818B-46749413C46B}"/>
          </ac:grpSpMkLst>
        </pc:grpChg>
        <pc:grpChg chg="mod">
          <ac:chgData name="강 현규" userId="b751c0f0fb0cd990" providerId="LiveId" clId="{890F9629-C21E-5445-A12E-CCCB48845A62}" dt="2019-11-11T20:22:37.461" v="5248" actId="571"/>
          <ac:grpSpMkLst>
            <pc:docMk/>
            <pc:sldMk cId="961246600" sldId="277"/>
            <ac:grpSpMk id="252" creationId="{9A899213-E548-FC40-873F-1700D2D525EF}"/>
          </ac:grpSpMkLst>
        </pc:grpChg>
        <pc:grpChg chg="mod">
          <ac:chgData name="강 현규" userId="b751c0f0fb0cd990" providerId="LiveId" clId="{890F9629-C21E-5445-A12E-CCCB48845A62}" dt="2019-11-11T20:22:37.461" v="5248" actId="571"/>
          <ac:grpSpMkLst>
            <pc:docMk/>
            <pc:sldMk cId="961246600" sldId="277"/>
            <ac:grpSpMk id="253" creationId="{AB3B5673-5B2D-B74E-86CD-9C74FE9442FE}"/>
          </ac:grpSpMkLst>
        </pc:grpChg>
        <pc:grpChg chg="mod">
          <ac:chgData name="강 현규" userId="b751c0f0fb0cd990" providerId="LiveId" clId="{890F9629-C21E-5445-A12E-CCCB48845A62}" dt="2019-11-11T20:22:37.461" v="5248" actId="571"/>
          <ac:grpSpMkLst>
            <pc:docMk/>
            <pc:sldMk cId="961246600" sldId="277"/>
            <ac:grpSpMk id="254" creationId="{63B46ACF-0F39-544C-9638-317355E88951}"/>
          </ac:grpSpMkLst>
        </pc:grpChg>
        <pc:grpChg chg="mod">
          <ac:chgData name="강 현규" userId="b751c0f0fb0cd990" providerId="LiveId" clId="{890F9629-C21E-5445-A12E-CCCB48845A62}" dt="2019-11-11T20:22:37.461" v="5248" actId="571"/>
          <ac:grpSpMkLst>
            <pc:docMk/>
            <pc:sldMk cId="961246600" sldId="277"/>
            <ac:grpSpMk id="255" creationId="{E3720B18-B1CC-DE4E-8881-134493873A53}"/>
          </ac:grpSpMkLst>
        </pc:grpChg>
        <pc:grpChg chg="mod">
          <ac:chgData name="강 현규" userId="b751c0f0fb0cd990" providerId="LiveId" clId="{890F9629-C21E-5445-A12E-CCCB48845A62}" dt="2019-11-11T20:22:37.461" v="5248" actId="571"/>
          <ac:grpSpMkLst>
            <pc:docMk/>
            <pc:sldMk cId="961246600" sldId="277"/>
            <ac:grpSpMk id="256" creationId="{54B7DC0B-6D3B-3946-B92A-6F4D069758FD}"/>
          </ac:grpSpMkLst>
        </pc:grpChg>
        <pc:grpChg chg="mod">
          <ac:chgData name="강 현규" userId="b751c0f0fb0cd990" providerId="LiveId" clId="{890F9629-C21E-5445-A12E-CCCB48845A62}" dt="2019-11-11T20:22:37.461" v="5248" actId="571"/>
          <ac:grpSpMkLst>
            <pc:docMk/>
            <pc:sldMk cId="961246600" sldId="277"/>
            <ac:grpSpMk id="257" creationId="{E05DD639-71E0-4B47-B7BA-435BCC9E18FF}"/>
          </ac:grpSpMkLst>
        </pc:grpChg>
        <pc:grpChg chg="mod">
          <ac:chgData name="강 현규" userId="b751c0f0fb0cd990" providerId="LiveId" clId="{890F9629-C21E-5445-A12E-CCCB48845A62}" dt="2019-11-11T20:22:37.461" v="5248" actId="571"/>
          <ac:grpSpMkLst>
            <pc:docMk/>
            <pc:sldMk cId="961246600" sldId="277"/>
            <ac:grpSpMk id="258" creationId="{009F4F4D-88DB-7F40-960B-188091CE87BA}"/>
          </ac:grpSpMkLst>
        </pc:grpChg>
        <pc:grpChg chg="mod">
          <ac:chgData name="강 현규" userId="b751c0f0fb0cd990" providerId="LiveId" clId="{890F9629-C21E-5445-A12E-CCCB48845A62}" dt="2019-11-11T20:22:37.461" v="5248" actId="571"/>
          <ac:grpSpMkLst>
            <pc:docMk/>
            <pc:sldMk cId="961246600" sldId="277"/>
            <ac:grpSpMk id="259" creationId="{A0157116-3C3F-8B41-B2FF-F555A8FE80B7}"/>
          </ac:grpSpMkLst>
        </pc:grpChg>
        <pc:grpChg chg="mod">
          <ac:chgData name="강 현규" userId="b751c0f0fb0cd990" providerId="LiveId" clId="{890F9629-C21E-5445-A12E-CCCB48845A62}" dt="2019-11-11T20:22:37.461" v="5248" actId="571"/>
          <ac:grpSpMkLst>
            <pc:docMk/>
            <pc:sldMk cId="961246600" sldId="277"/>
            <ac:grpSpMk id="260" creationId="{FFB3081A-73A5-7D46-94D3-DC391FB31531}"/>
          </ac:grpSpMkLst>
        </pc:grpChg>
        <pc:grpChg chg="mod">
          <ac:chgData name="강 현규" userId="b751c0f0fb0cd990" providerId="LiveId" clId="{890F9629-C21E-5445-A12E-CCCB48845A62}" dt="2019-11-11T20:22:37.461" v="5248" actId="571"/>
          <ac:grpSpMkLst>
            <pc:docMk/>
            <pc:sldMk cId="961246600" sldId="277"/>
            <ac:grpSpMk id="270" creationId="{8E943871-73C6-8F43-87A2-F08B98455078}"/>
          </ac:grpSpMkLst>
        </pc:grpChg>
        <pc:grpChg chg="mod">
          <ac:chgData name="강 현규" userId="b751c0f0fb0cd990" providerId="LiveId" clId="{890F9629-C21E-5445-A12E-CCCB48845A62}" dt="2019-11-11T20:22:37.461" v="5248" actId="571"/>
          <ac:grpSpMkLst>
            <pc:docMk/>
            <pc:sldMk cId="961246600" sldId="277"/>
            <ac:grpSpMk id="271" creationId="{24781C50-025F-2545-9424-72F3340E854F}"/>
          </ac:grpSpMkLst>
        </pc:grpChg>
        <pc:grpChg chg="mod">
          <ac:chgData name="강 현규" userId="b751c0f0fb0cd990" providerId="LiveId" clId="{890F9629-C21E-5445-A12E-CCCB48845A62}" dt="2019-11-11T20:22:37.461" v="5248" actId="571"/>
          <ac:grpSpMkLst>
            <pc:docMk/>
            <pc:sldMk cId="961246600" sldId="277"/>
            <ac:grpSpMk id="272" creationId="{0851E01C-794F-7A42-B963-5C15F9673DA1}"/>
          </ac:grpSpMkLst>
        </pc:grpChg>
        <pc:grpChg chg="mod">
          <ac:chgData name="강 현규" userId="b751c0f0fb0cd990" providerId="LiveId" clId="{890F9629-C21E-5445-A12E-CCCB48845A62}" dt="2019-11-11T20:22:37.461" v="5248" actId="571"/>
          <ac:grpSpMkLst>
            <pc:docMk/>
            <pc:sldMk cId="961246600" sldId="277"/>
            <ac:grpSpMk id="282" creationId="{82F30FDF-FCB4-2743-A0DA-C28319440D33}"/>
          </ac:grpSpMkLst>
        </pc:grpChg>
        <pc:grpChg chg="mod">
          <ac:chgData name="강 현규" userId="b751c0f0fb0cd990" providerId="LiveId" clId="{890F9629-C21E-5445-A12E-CCCB48845A62}" dt="2019-11-11T20:22:37.461" v="5248" actId="571"/>
          <ac:grpSpMkLst>
            <pc:docMk/>
            <pc:sldMk cId="961246600" sldId="277"/>
            <ac:grpSpMk id="283" creationId="{704AB1F4-9696-B84B-9594-D43A73D6374F}"/>
          </ac:grpSpMkLst>
        </pc:grpChg>
        <pc:grpChg chg="mod">
          <ac:chgData name="강 현규" userId="b751c0f0fb0cd990" providerId="LiveId" clId="{890F9629-C21E-5445-A12E-CCCB48845A62}" dt="2019-11-11T20:22:37.461" v="5248" actId="571"/>
          <ac:grpSpMkLst>
            <pc:docMk/>
            <pc:sldMk cId="961246600" sldId="277"/>
            <ac:grpSpMk id="284" creationId="{D4E0A9A8-F00E-274E-8B54-A5832A408FC0}"/>
          </ac:grpSpMkLst>
        </pc:grpChg>
        <pc:grpChg chg="mod">
          <ac:chgData name="강 현규" userId="b751c0f0fb0cd990" providerId="LiveId" clId="{890F9629-C21E-5445-A12E-CCCB48845A62}" dt="2019-11-11T20:22:37.461" v="5248" actId="571"/>
          <ac:grpSpMkLst>
            <pc:docMk/>
            <pc:sldMk cId="961246600" sldId="277"/>
            <ac:grpSpMk id="294" creationId="{164CB99F-71A5-2845-8D24-A4F5697FDDC8}"/>
          </ac:grpSpMkLst>
        </pc:grpChg>
        <pc:grpChg chg="mod">
          <ac:chgData name="강 현규" userId="b751c0f0fb0cd990" providerId="LiveId" clId="{890F9629-C21E-5445-A12E-CCCB48845A62}" dt="2019-11-11T20:22:37.461" v="5248" actId="571"/>
          <ac:grpSpMkLst>
            <pc:docMk/>
            <pc:sldMk cId="961246600" sldId="277"/>
            <ac:grpSpMk id="295" creationId="{CD32C031-0883-D245-932B-C52383A1619C}"/>
          </ac:grpSpMkLst>
        </pc:grpChg>
        <pc:grpChg chg="mod">
          <ac:chgData name="강 현규" userId="b751c0f0fb0cd990" providerId="LiveId" clId="{890F9629-C21E-5445-A12E-CCCB48845A62}" dt="2019-11-11T20:22:37.461" v="5248" actId="571"/>
          <ac:grpSpMkLst>
            <pc:docMk/>
            <pc:sldMk cId="961246600" sldId="277"/>
            <ac:grpSpMk id="296" creationId="{BAC91CBF-2668-1E4D-8EE7-ADD2BCC5D6FC}"/>
          </ac:grpSpMkLst>
        </pc:grpChg>
        <pc:grpChg chg="mod">
          <ac:chgData name="강 현규" userId="b751c0f0fb0cd990" providerId="LiveId" clId="{890F9629-C21E-5445-A12E-CCCB48845A62}" dt="2019-11-11T20:22:37.461" v="5248" actId="571"/>
          <ac:grpSpMkLst>
            <pc:docMk/>
            <pc:sldMk cId="961246600" sldId="277"/>
            <ac:grpSpMk id="306" creationId="{A09E07B4-C6E9-1443-A8E3-F96902E8F1B5}"/>
          </ac:grpSpMkLst>
        </pc:grpChg>
        <pc:grpChg chg="mod">
          <ac:chgData name="강 현규" userId="b751c0f0fb0cd990" providerId="LiveId" clId="{890F9629-C21E-5445-A12E-CCCB48845A62}" dt="2019-11-11T20:22:37.461" v="5248" actId="571"/>
          <ac:grpSpMkLst>
            <pc:docMk/>
            <pc:sldMk cId="961246600" sldId="277"/>
            <ac:grpSpMk id="307" creationId="{75C817A2-2B2C-504E-88BB-953459CE209C}"/>
          </ac:grpSpMkLst>
        </pc:grpChg>
        <pc:grpChg chg="mod">
          <ac:chgData name="강 현규" userId="b751c0f0fb0cd990" providerId="LiveId" clId="{890F9629-C21E-5445-A12E-CCCB48845A62}" dt="2019-11-11T20:22:37.461" v="5248" actId="571"/>
          <ac:grpSpMkLst>
            <pc:docMk/>
            <pc:sldMk cId="961246600" sldId="277"/>
            <ac:grpSpMk id="308" creationId="{79641796-8ABC-644E-8D3B-1A537F4DBFC6}"/>
          </ac:grpSpMkLst>
        </pc:grpChg>
        <pc:grpChg chg="mod">
          <ac:chgData name="강 현규" userId="b751c0f0fb0cd990" providerId="LiveId" clId="{890F9629-C21E-5445-A12E-CCCB48845A62}" dt="2019-11-11T20:22:37.461" v="5248" actId="571"/>
          <ac:grpSpMkLst>
            <pc:docMk/>
            <pc:sldMk cId="961246600" sldId="277"/>
            <ac:grpSpMk id="318" creationId="{9200BA62-8A56-B048-AF8D-4F02189A360B}"/>
          </ac:grpSpMkLst>
        </pc:grpChg>
        <pc:grpChg chg="mod">
          <ac:chgData name="강 현규" userId="b751c0f0fb0cd990" providerId="LiveId" clId="{890F9629-C21E-5445-A12E-CCCB48845A62}" dt="2019-11-11T20:22:37.461" v="5248" actId="571"/>
          <ac:grpSpMkLst>
            <pc:docMk/>
            <pc:sldMk cId="961246600" sldId="277"/>
            <ac:grpSpMk id="319" creationId="{AB29AB90-B02D-AB4B-B401-655F2E6AA1F8}"/>
          </ac:grpSpMkLst>
        </pc:grpChg>
        <pc:grpChg chg="mod">
          <ac:chgData name="강 현규" userId="b751c0f0fb0cd990" providerId="LiveId" clId="{890F9629-C21E-5445-A12E-CCCB48845A62}" dt="2019-11-11T20:22:37.461" v="5248" actId="571"/>
          <ac:grpSpMkLst>
            <pc:docMk/>
            <pc:sldMk cId="961246600" sldId="277"/>
            <ac:grpSpMk id="320" creationId="{59A32843-C4CE-5446-B27B-2E262B6730FC}"/>
          </ac:grpSpMkLst>
        </pc:grpChg>
        <pc:grpChg chg="add mod">
          <ac:chgData name="강 현규" userId="b751c0f0fb0cd990" providerId="LiveId" clId="{890F9629-C21E-5445-A12E-CCCB48845A62}" dt="2019-11-11T20:30:16.086" v="5373" actId="571"/>
          <ac:grpSpMkLst>
            <pc:docMk/>
            <pc:sldMk cId="961246600" sldId="277"/>
            <ac:grpSpMk id="344" creationId="{AB45CF59-4415-8841-853D-D3DD718ACB2B}"/>
          </ac:grpSpMkLst>
        </pc:grpChg>
        <pc:grpChg chg="mod">
          <ac:chgData name="강 현규" userId="b751c0f0fb0cd990" providerId="LiveId" clId="{890F9629-C21E-5445-A12E-CCCB48845A62}" dt="2019-11-11T20:30:16.086" v="5373" actId="571"/>
          <ac:grpSpMkLst>
            <pc:docMk/>
            <pc:sldMk cId="961246600" sldId="277"/>
            <ac:grpSpMk id="345" creationId="{9B68F867-DF9E-534C-971B-CF7876E45B41}"/>
          </ac:grpSpMkLst>
        </pc:grpChg>
        <pc:grpChg chg="mod">
          <ac:chgData name="강 현규" userId="b751c0f0fb0cd990" providerId="LiveId" clId="{890F9629-C21E-5445-A12E-CCCB48845A62}" dt="2019-11-11T20:30:16.086" v="5373" actId="571"/>
          <ac:grpSpMkLst>
            <pc:docMk/>
            <pc:sldMk cId="961246600" sldId="277"/>
            <ac:grpSpMk id="346" creationId="{1CF80556-8C2B-7A48-8204-B2AC3B20604E}"/>
          </ac:grpSpMkLst>
        </pc:grpChg>
        <pc:grpChg chg="mod">
          <ac:chgData name="강 현규" userId="b751c0f0fb0cd990" providerId="LiveId" clId="{890F9629-C21E-5445-A12E-CCCB48845A62}" dt="2019-11-11T20:30:16.086" v="5373" actId="571"/>
          <ac:grpSpMkLst>
            <pc:docMk/>
            <pc:sldMk cId="961246600" sldId="277"/>
            <ac:grpSpMk id="347" creationId="{EC2AB543-8BA3-D049-9710-AA403352DA2D}"/>
          </ac:grpSpMkLst>
        </pc:grpChg>
        <pc:grpChg chg="mod">
          <ac:chgData name="강 현규" userId="b751c0f0fb0cd990" providerId="LiveId" clId="{890F9629-C21E-5445-A12E-CCCB48845A62}" dt="2019-11-11T20:30:16.086" v="5373" actId="571"/>
          <ac:grpSpMkLst>
            <pc:docMk/>
            <pc:sldMk cId="961246600" sldId="277"/>
            <ac:grpSpMk id="348" creationId="{5D9DBF10-AD42-6242-9A43-3799005B2EDA}"/>
          </ac:grpSpMkLst>
        </pc:grpChg>
        <pc:grpChg chg="mod">
          <ac:chgData name="강 현규" userId="b751c0f0fb0cd990" providerId="LiveId" clId="{890F9629-C21E-5445-A12E-CCCB48845A62}" dt="2019-11-11T20:30:16.086" v="5373" actId="571"/>
          <ac:grpSpMkLst>
            <pc:docMk/>
            <pc:sldMk cId="961246600" sldId="277"/>
            <ac:grpSpMk id="349" creationId="{EC15D71E-32E3-1947-9C06-7ED91534697A}"/>
          </ac:grpSpMkLst>
        </pc:grpChg>
        <pc:grpChg chg="mod">
          <ac:chgData name="강 현규" userId="b751c0f0fb0cd990" providerId="LiveId" clId="{890F9629-C21E-5445-A12E-CCCB48845A62}" dt="2019-11-11T20:30:16.086" v="5373" actId="571"/>
          <ac:grpSpMkLst>
            <pc:docMk/>
            <pc:sldMk cId="961246600" sldId="277"/>
            <ac:grpSpMk id="350" creationId="{2C3B6CC1-6EA7-E140-B523-6A5CDFAB29ED}"/>
          </ac:grpSpMkLst>
        </pc:grpChg>
        <pc:grpChg chg="mod">
          <ac:chgData name="강 현규" userId="b751c0f0fb0cd990" providerId="LiveId" clId="{890F9629-C21E-5445-A12E-CCCB48845A62}" dt="2019-11-11T20:30:16.086" v="5373" actId="571"/>
          <ac:grpSpMkLst>
            <pc:docMk/>
            <pc:sldMk cId="961246600" sldId="277"/>
            <ac:grpSpMk id="351" creationId="{EFD6C66E-0476-034E-9E4B-99051054980E}"/>
          </ac:grpSpMkLst>
        </pc:grpChg>
        <pc:grpChg chg="mod">
          <ac:chgData name="강 현규" userId="b751c0f0fb0cd990" providerId="LiveId" clId="{890F9629-C21E-5445-A12E-CCCB48845A62}" dt="2019-11-11T20:30:16.086" v="5373" actId="571"/>
          <ac:grpSpMkLst>
            <pc:docMk/>
            <pc:sldMk cId="961246600" sldId="277"/>
            <ac:grpSpMk id="352" creationId="{5D45863C-31C0-2340-8E30-10C64344D8E6}"/>
          </ac:grpSpMkLst>
        </pc:grpChg>
        <pc:grpChg chg="mod">
          <ac:chgData name="강 현규" userId="b751c0f0fb0cd990" providerId="LiveId" clId="{890F9629-C21E-5445-A12E-CCCB48845A62}" dt="2019-11-11T20:30:16.086" v="5373" actId="571"/>
          <ac:grpSpMkLst>
            <pc:docMk/>
            <pc:sldMk cId="961246600" sldId="277"/>
            <ac:grpSpMk id="353" creationId="{3DD217E1-4F9A-354D-874D-BE8E6ED5417A}"/>
          </ac:grpSpMkLst>
        </pc:grpChg>
        <pc:grpChg chg="mod">
          <ac:chgData name="강 현규" userId="b751c0f0fb0cd990" providerId="LiveId" clId="{890F9629-C21E-5445-A12E-CCCB48845A62}" dt="2019-11-11T20:30:16.086" v="5373" actId="571"/>
          <ac:grpSpMkLst>
            <pc:docMk/>
            <pc:sldMk cId="961246600" sldId="277"/>
            <ac:grpSpMk id="363" creationId="{13B02A19-C0E3-8546-A979-0BEF144492C6}"/>
          </ac:grpSpMkLst>
        </pc:grpChg>
        <pc:grpChg chg="mod">
          <ac:chgData name="강 현규" userId="b751c0f0fb0cd990" providerId="LiveId" clId="{890F9629-C21E-5445-A12E-CCCB48845A62}" dt="2019-11-11T20:30:16.086" v="5373" actId="571"/>
          <ac:grpSpMkLst>
            <pc:docMk/>
            <pc:sldMk cId="961246600" sldId="277"/>
            <ac:grpSpMk id="364" creationId="{6D309D8B-05FB-3841-8DD9-01B057BD12BA}"/>
          </ac:grpSpMkLst>
        </pc:grpChg>
        <pc:grpChg chg="mod">
          <ac:chgData name="강 현규" userId="b751c0f0fb0cd990" providerId="LiveId" clId="{890F9629-C21E-5445-A12E-CCCB48845A62}" dt="2019-11-11T20:30:16.086" v="5373" actId="571"/>
          <ac:grpSpMkLst>
            <pc:docMk/>
            <pc:sldMk cId="961246600" sldId="277"/>
            <ac:grpSpMk id="365" creationId="{7AB3290E-89E0-5C4B-8A0A-943645B8BB75}"/>
          </ac:grpSpMkLst>
        </pc:grpChg>
        <pc:grpChg chg="mod">
          <ac:chgData name="강 현규" userId="b751c0f0fb0cd990" providerId="LiveId" clId="{890F9629-C21E-5445-A12E-CCCB48845A62}" dt="2019-11-11T20:30:16.086" v="5373" actId="571"/>
          <ac:grpSpMkLst>
            <pc:docMk/>
            <pc:sldMk cId="961246600" sldId="277"/>
            <ac:grpSpMk id="375" creationId="{5C64E8FE-F6B7-2647-B7E4-A9AD11A3A5CC}"/>
          </ac:grpSpMkLst>
        </pc:grpChg>
        <pc:grpChg chg="mod">
          <ac:chgData name="강 현규" userId="b751c0f0fb0cd990" providerId="LiveId" clId="{890F9629-C21E-5445-A12E-CCCB48845A62}" dt="2019-11-11T20:30:16.086" v="5373" actId="571"/>
          <ac:grpSpMkLst>
            <pc:docMk/>
            <pc:sldMk cId="961246600" sldId="277"/>
            <ac:grpSpMk id="376" creationId="{11A21305-49FA-1F44-8FE7-9AFFD8DA77FA}"/>
          </ac:grpSpMkLst>
        </pc:grpChg>
        <pc:grpChg chg="mod">
          <ac:chgData name="강 현규" userId="b751c0f0fb0cd990" providerId="LiveId" clId="{890F9629-C21E-5445-A12E-CCCB48845A62}" dt="2019-11-11T20:30:16.086" v="5373" actId="571"/>
          <ac:grpSpMkLst>
            <pc:docMk/>
            <pc:sldMk cId="961246600" sldId="277"/>
            <ac:grpSpMk id="377" creationId="{A46444C0-62C6-514E-8BC6-21405C3DEE55}"/>
          </ac:grpSpMkLst>
        </pc:grpChg>
        <pc:grpChg chg="mod">
          <ac:chgData name="강 현규" userId="b751c0f0fb0cd990" providerId="LiveId" clId="{890F9629-C21E-5445-A12E-CCCB48845A62}" dt="2019-11-11T20:30:16.086" v="5373" actId="571"/>
          <ac:grpSpMkLst>
            <pc:docMk/>
            <pc:sldMk cId="961246600" sldId="277"/>
            <ac:grpSpMk id="387" creationId="{F10BB4E5-F695-ED41-97D0-0C5A0E550C84}"/>
          </ac:grpSpMkLst>
        </pc:grpChg>
        <pc:grpChg chg="mod">
          <ac:chgData name="강 현규" userId="b751c0f0fb0cd990" providerId="LiveId" clId="{890F9629-C21E-5445-A12E-CCCB48845A62}" dt="2019-11-11T20:30:16.086" v="5373" actId="571"/>
          <ac:grpSpMkLst>
            <pc:docMk/>
            <pc:sldMk cId="961246600" sldId="277"/>
            <ac:grpSpMk id="388" creationId="{FE9E395D-6620-0349-A639-E6F91085DEFC}"/>
          </ac:grpSpMkLst>
        </pc:grpChg>
        <pc:grpChg chg="mod">
          <ac:chgData name="강 현규" userId="b751c0f0fb0cd990" providerId="LiveId" clId="{890F9629-C21E-5445-A12E-CCCB48845A62}" dt="2019-11-11T20:30:16.086" v="5373" actId="571"/>
          <ac:grpSpMkLst>
            <pc:docMk/>
            <pc:sldMk cId="961246600" sldId="277"/>
            <ac:grpSpMk id="389" creationId="{2FB48DF2-5959-704C-9488-3CA063BAD650}"/>
          </ac:grpSpMkLst>
        </pc:grpChg>
        <pc:grpChg chg="mod">
          <ac:chgData name="강 현규" userId="b751c0f0fb0cd990" providerId="LiveId" clId="{890F9629-C21E-5445-A12E-CCCB48845A62}" dt="2019-11-11T20:30:16.086" v="5373" actId="571"/>
          <ac:grpSpMkLst>
            <pc:docMk/>
            <pc:sldMk cId="961246600" sldId="277"/>
            <ac:grpSpMk id="399" creationId="{72EDA3DC-3A84-E943-8055-540B7816E3A4}"/>
          </ac:grpSpMkLst>
        </pc:grpChg>
        <pc:grpChg chg="mod">
          <ac:chgData name="강 현규" userId="b751c0f0fb0cd990" providerId="LiveId" clId="{890F9629-C21E-5445-A12E-CCCB48845A62}" dt="2019-11-11T20:30:16.086" v="5373" actId="571"/>
          <ac:grpSpMkLst>
            <pc:docMk/>
            <pc:sldMk cId="961246600" sldId="277"/>
            <ac:grpSpMk id="400" creationId="{66FD0738-6767-AB46-85EF-E7E92B809285}"/>
          </ac:grpSpMkLst>
        </pc:grpChg>
        <pc:grpChg chg="mod">
          <ac:chgData name="강 현규" userId="b751c0f0fb0cd990" providerId="LiveId" clId="{890F9629-C21E-5445-A12E-CCCB48845A62}" dt="2019-11-11T20:30:16.086" v="5373" actId="571"/>
          <ac:grpSpMkLst>
            <pc:docMk/>
            <pc:sldMk cId="961246600" sldId="277"/>
            <ac:grpSpMk id="401" creationId="{0FC3ADB0-9600-3B49-8F75-F105808B8097}"/>
          </ac:grpSpMkLst>
        </pc:grpChg>
        <pc:grpChg chg="mod">
          <ac:chgData name="강 현규" userId="b751c0f0fb0cd990" providerId="LiveId" clId="{890F9629-C21E-5445-A12E-CCCB48845A62}" dt="2019-11-11T20:30:16.086" v="5373" actId="571"/>
          <ac:grpSpMkLst>
            <pc:docMk/>
            <pc:sldMk cId="961246600" sldId="277"/>
            <ac:grpSpMk id="411" creationId="{B2AC3ED2-470F-FF47-B093-C4641CBFFA5F}"/>
          </ac:grpSpMkLst>
        </pc:grpChg>
        <pc:grpChg chg="mod">
          <ac:chgData name="강 현규" userId="b751c0f0fb0cd990" providerId="LiveId" clId="{890F9629-C21E-5445-A12E-CCCB48845A62}" dt="2019-11-11T20:30:16.086" v="5373" actId="571"/>
          <ac:grpSpMkLst>
            <pc:docMk/>
            <pc:sldMk cId="961246600" sldId="277"/>
            <ac:grpSpMk id="412" creationId="{9AA683F1-4302-BD44-9486-10464B80E024}"/>
          </ac:grpSpMkLst>
        </pc:grpChg>
        <pc:grpChg chg="mod">
          <ac:chgData name="강 현규" userId="b751c0f0fb0cd990" providerId="LiveId" clId="{890F9629-C21E-5445-A12E-CCCB48845A62}" dt="2019-11-11T20:30:16.086" v="5373" actId="571"/>
          <ac:grpSpMkLst>
            <pc:docMk/>
            <pc:sldMk cId="961246600" sldId="277"/>
            <ac:grpSpMk id="413" creationId="{C9C51FDE-1216-B64F-8470-D1F244935AB9}"/>
          </ac:grpSpMkLst>
        </pc:grpChg>
        <pc:grpChg chg="add mod">
          <ac:chgData name="강 현규" userId="b751c0f0fb0cd990" providerId="LiveId" clId="{890F9629-C21E-5445-A12E-CCCB48845A62}" dt="2019-11-11T20:30:16.086" v="5373" actId="571"/>
          <ac:grpSpMkLst>
            <pc:docMk/>
            <pc:sldMk cId="961246600" sldId="277"/>
            <ac:grpSpMk id="423" creationId="{006CA568-5345-E345-97D8-DA63FE47CD70}"/>
          </ac:grpSpMkLst>
        </pc:grpChg>
        <pc:grpChg chg="mod">
          <ac:chgData name="강 현규" userId="b751c0f0fb0cd990" providerId="LiveId" clId="{890F9629-C21E-5445-A12E-CCCB48845A62}" dt="2019-11-11T20:30:16.086" v="5373" actId="571"/>
          <ac:grpSpMkLst>
            <pc:docMk/>
            <pc:sldMk cId="961246600" sldId="277"/>
            <ac:grpSpMk id="424" creationId="{8DBCE0C9-B202-6542-9015-5942E637489E}"/>
          </ac:grpSpMkLst>
        </pc:grpChg>
        <pc:grpChg chg="mod">
          <ac:chgData name="강 현규" userId="b751c0f0fb0cd990" providerId="LiveId" clId="{890F9629-C21E-5445-A12E-CCCB48845A62}" dt="2019-11-11T20:30:16.086" v="5373" actId="571"/>
          <ac:grpSpMkLst>
            <pc:docMk/>
            <pc:sldMk cId="961246600" sldId="277"/>
            <ac:grpSpMk id="425" creationId="{53BF9F6D-EF68-9F4E-9BBA-061DE9624BBF}"/>
          </ac:grpSpMkLst>
        </pc:grpChg>
        <pc:grpChg chg="mod">
          <ac:chgData name="강 현규" userId="b751c0f0fb0cd990" providerId="LiveId" clId="{890F9629-C21E-5445-A12E-CCCB48845A62}" dt="2019-11-11T20:30:16.086" v="5373" actId="571"/>
          <ac:grpSpMkLst>
            <pc:docMk/>
            <pc:sldMk cId="961246600" sldId="277"/>
            <ac:grpSpMk id="426" creationId="{54179851-30A5-BF4A-B8A2-78B854664368}"/>
          </ac:grpSpMkLst>
        </pc:grpChg>
        <pc:grpChg chg="mod">
          <ac:chgData name="강 현규" userId="b751c0f0fb0cd990" providerId="LiveId" clId="{890F9629-C21E-5445-A12E-CCCB48845A62}" dt="2019-11-11T20:30:16.086" v="5373" actId="571"/>
          <ac:grpSpMkLst>
            <pc:docMk/>
            <pc:sldMk cId="961246600" sldId="277"/>
            <ac:grpSpMk id="427" creationId="{D5948E7C-B9F7-C744-8F15-ADE1192CC1CF}"/>
          </ac:grpSpMkLst>
        </pc:grpChg>
        <pc:grpChg chg="mod">
          <ac:chgData name="강 현규" userId="b751c0f0fb0cd990" providerId="LiveId" clId="{890F9629-C21E-5445-A12E-CCCB48845A62}" dt="2019-11-11T20:30:16.086" v="5373" actId="571"/>
          <ac:grpSpMkLst>
            <pc:docMk/>
            <pc:sldMk cId="961246600" sldId="277"/>
            <ac:grpSpMk id="428" creationId="{ACB3B930-7B5B-774A-9B4F-354E1A52FEE8}"/>
          </ac:grpSpMkLst>
        </pc:grpChg>
        <pc:grpChg chg="mod">
          <ac:chgData name="강 현규" userId="b751c0f0fb0cd990" providerId="LiveId" clId="{890F9629-C21E-5445-A12E-CCCB48845A62}" dt="2019-11-11T20:30:16.086" v="5373" actId="571"/>
          <ac:grpSpMkLst>
            <pc:docMk/>
            <pc:sldMk cId="961246600" sldId="277"/>
            <ac:grpSpMk id="429" creationId="{B98C2FA9-E434-DE41-9605-70505B8C9608}"/>
          </ac:grpSpMkLst>
        </pc:grpChg>
        <pc:grpChg chg="mod">
          <ac:chgData name="강 현규" userId="b751c0f0fb0cd990" providerId="LiveId" clId="{890F9629-C21E-5445-A12E-CCCB48845A62}" dt="2019-11-11T20:30:16.086" v="5373" actId="571"/>
          <ac:grpSpMkLst>
            <pc:docMk/>
            <pc:sldMk cId="961246600" sldId="277"/>
            <ac:grpSpMk id="430" creationId="{E3166B59-67F3-BC4B-AB03-A4C44F75BDAB}"/>
          </ac:grpSpMkLst>
        </pc:grpChg>
        <pc:grpChg chg="mod">
          <ac:chgData name="강 현규" userId="b751c0f0fb0cd990" providerId="LiveId" clId="{890F9629-C21E-5445-A12E-CCCB48845A62}" dt="2019-11-11T20:30:16.086" v="5373" actId="571"/>
          <ac:grpSpMkLst>
            <pc:docMk/>
            <pc:sldMk cId="961246600" sldId="277"/>
            <ac:grpSpMk id="431" creationId="{9998088B-3FCF-034E-9188-C09DF6A04865}"/>
          </ac:grpSpMkLst>
        </pc:grpChg>
        <pc:grpChg chg="mod">
          <ac:chgData name="강 현규" userId="b751c0f0fb0cd990" providerId="LiveId" clId="{890F9629-C21E-5445-A12E-CCCB48845A62}" dt="2019-11-11T20:30:16.086" v="5373" actId="571"/>
          <ac:grpSpMkLst>
            <pc:docMk/>
            <pc:sldMk cId="961246600" sldId="277"/>
            <ac:grpSpMk id="432" creationId="{881975C4-2A35-D54E-98DE-92C11C09FEF6}"/>
          </ac:grpSpMkLst>
        </pc:grpChg>
        <pc:grpChg chg="mod">
          <ac:chgData name="강 현규" userId="b751c0f0fb0cd990" providerId="LiveId" clId="{890F9629-C21E-5445-A12E-CCCB48845A62}" dt="2019-11-11T20:30:16.086" v="5373" actId="571"/>
          <ac:grpSpMkLst>
            <pc:docMk/>
            <pc:sldMk cId="961246600" sldId="277"/>
            <ac:grpSpMk id="442" creationId="{8031C64D-40C2-304D-B2B8-33D28D175DD8}"/>
          </ac:grpSpMkLst>
        </pc:grpChg>
        <pc:grpChg chg="mod">
          <ac:chgData name="강 현규" userId="b751c0f0fb0cd990" providerId="LiveId" clId="{890F9629-C21E-5445-A12E-CCCB48845A62}" dt="2019-11-11T20:30:16.086" v="5373" actId="571"/>
          <ac:grpSpMkLst>
            <pc:docMk/>
            <pc:sldMk cId="961246600" sldId="277"/>
            <ac:grpSpMk id="443" creationId="{4C8D66AB-8370-614E-B2DE-E28DBA08C266}"/>
          </ac:grpSpMkLst>
        </pc:grpChg>
        <pc:grpChg chg="mod">
          <ac:chgData name="강 현규" userId="b751c0f0fb0cd990" providerId="LiveId" clId="{890F9629-C21E-5445-A12E-CCCB48845A62}" dt="2019-11-11T20:30:16.086" v="5373" actId="571"/>
          <ac:grpSpMkLst>
            <pc:docMk/>
            <pc:sldMk cId="961246600" sldId="277"/>
            <ac:grpSpMk id="444" creationId="{632A7985-BA68-9B40-B808-D4007F5B39AD}"/>
          </ac:grpSpMkLst>
        </pc:grpChg>
        <pc:grpChg chg="mod">
          <ac:chgData name="강 현규" userId="b751c0f0fb0cd990" providerId="LiveId" clId="{890F9629-C21E-5445-A12E-CCCB48845A62}" dt="2019-11-11T20:30:16.086" v="5373" actId="571"/>
          <ac:grpSpMkLst>
            <pc:docMk/>
            <pc:sldMk cId="961246600" sldId="277"/>
            <ac:grpSpMk id="454" creationId="{EDF9B299-B723-0F40-9E94-49DE39AB9323}"/>
          </ac:grpSpMkLst>
        </pc:grpChg>
        <pc:grpChg chg="mod">
          <ac:chgData name="강 현규" userId="b751c0f0fb0cd990" providerId="LiveId" clId="{890F9629-C21E-5445-A12E-CCCB48845A62}" dt="2019-11-11T20:30:16.086" v="5373" actId="571"/>
          <ac:grpSpMkLst>
            <pc:docMk/>
            <pc:sldMk cId="961246600" sldId="277"/>
            <ac:grpSpMk id="455" creationId="{B8BB71AB-E7FF-4C47-9C6F-D1983E6CB3C9}"/>
          </ac:grpSpMkLst>
        </pc:grpChg>
        <pc:grpChg chg="mod">
          <ac:chgData name="강 현규" userId="b751c0f0fb0cd990" providerId="LiveId" clId="{890F9629-C21E-5445-A12E-CCCB48845A62}" dt="2019-11-11T20:30:16.086" v="5373" actId="571"/>
          <ac:grpSpMkLst>
            <pc:docMk/>
            <pc:sldMk cId="961246600" sldId="277"/>
            <ac:grpSpMk id="456" creationId="{DCD4F1C9-195B-2147-96A1-5E1FEEFFAB18}"/>
          </ac:grpSpMkLst>
        </pc:grpChg>
        <pc:grpChg chg="mod">
          <ac:chgData name="강 현규" userId="b751c0f0fb0cd990" providerId="LiveId" clId="{890F9629-C21E-5445-A12E-CCCB48845A62}" dt="2019-11-11T20:30:16.086" v="5373" actId="571"/>
          <ac:grpSpMkLst>
            <pc:docMk/>
            <pc:sldMk cId="961246600" sldId="277"/>
            <ac:grpSpMk id="466" creationId="{E323A1C2-4B18-CA47-8B00-67E53D3BFA31}"/>
          </ac:grpSpMkLst>
        </pc:grpChg>
        <pc:grpChg chg="mod">
          <ac:chgData name="강 현규" userId="b751c0f0fb0cd990" providerId="LiveId" clId="{890F9629-C21E-5445-A12E-CCCB48845A62}" dt="2019-11-11T20:30:16.086" v="5373" actId="571"/>
          <ac:grpSpMkLst>
            <pc:docMk/>
            <pc:sldMk cId="961246600" sldId="277"/>
            <ac:grpSpMk id="467" creationId="{6544450C-40CB-8B49-856F-989CE7CC95C8}"/>
          </ac:grpSpMkLst>
        </pc:grpChg>
        <pc:grpChg chg="mod">
          <ac:chgData name="강 현규" userId="b751c0f0fb0cd990" providerId="LiveId" clId="{890F9629-C21E-5445-A12E-CCCB48845A62}" dt="2019-11-11T20:30:16.086" v="5373" actId="571"/>
          <ac:grpSpMkLst>
            <pc:docMk/>
            <pc:sldMk cId="961246600" sldId="277"/>
            <ac:grpSpMk id="468" creationId="{042DF88B-E335-BB4B-AB06-3821DB0680F1}"/>
          </ac:grpSpMkLst>
        </pc:grpChg>
        <pc:grpChg chg="mod">
          <ac:chgData name="강 현규" userId="b751c0f0fb0cd990" providerId="LiveId" clId="{890F9629-C21E-5445-A12E-CCCB48845A62}" dt="2019-11-11T20:30:16.086" v="5373" actId="571"/>
          <ac:grpSpMkLst>
            <pc:docMk/>
            <pc:sldMk cId="961246600" sldId="277"/>
            <ac:grpSpMk id="478" creationId="{92012C9A-DA2A-7740-A7B8-56AD43E5FF0E}"/>
          </ac:grpSpMkLst>
        </pc:grpChg>
        <pc:grpChg chg="mod">
          <ac:chgData name="강 현규" userId="b751c0f0fb0cd990" providerId="LiveId" clId="{890F9629-C21E-5445-A12E-CCCB48845A62}" dt="2019-11-11T20:30:16.086" v="5373" actId="571"/>
          <ac:grpSpMkLst>
            <pc:docMk/>
            <pc:sldMk cId="961246600" sldId="277"/>
            <ac:grpSpMk id="479" creationId="{228342BB-1609-4949-9225-5827C25BCF33}"/>
          </ac:grpSpMkLst>
        </pc:grpChg>
        <pc:grpChg chg="mod">
          <ac:chgData name="강 현규" userId="b751c0f0fb0cd990" providerId="LiveId" clId="{890F9629-C21E-5445-A12E-CCCB48845A62}" dt="2019-11-11T20:30:16.086" v="5373" actId="571"/>
          <ac:grpSpMkLst>
            <pc:docMk/>
            <pc:sldMk cId="961246600" sldId="277"/>
            <ac:grpSpMk id="480" creationId="{3136D9FA-FF1F-074D-87F5-0BC374C8A537}"/>
          </ac:grpSpMkLst>
        </pc:grpChg>
        <pc:grpChg chg="mod">
          <ac:chgData name="강 현규" userId="b751c0f0fb0cd990" providerId="LiveId" clId="{890F9629-C21E-5445-A12E-CCCB48845A62}" dt="2019-11-11T20:30:16.086" v="5373" actId="571"/>
          <ac:grpSpMkLst>
            <pc:docMk/>
            <pc:sldMk cId="961246600" sldId="277"/>
            <ac:grpSpMk id="490" creationId="{FF8DFA54-CA2F-B641-9911-4019105C044E}"/>
          </ac:grpSpMkLst>
        </pc:grpChg>
        <pc:grpChg chg="mod">
          <ac:chgData name="강 현규" userId="b751c0f0fb0cd990" providerId="LiveId" clId="{890F9629-C21E-5445-A12E-CCCB48845A62}" dt="2019-11-11T20:30:16.086" v="5373" actId="571"/>
          <ac:grpSpMkLst>
            <pc:docMk/>
            <pc:sldMk cId="961246600" sldId="277"/>
            <ac:grpSpMk id="491" creationId="{7AA8D0CE-3C1B-EE42-B883-B803DBB63DB6}"/>
          </ac:grpSpMkLst>
        </pc:grpChg>
        <pc:grpChg chg="mod">
          <ac:chgData name="강 현규" userId="b751c0f0fb0cd990" providerId="LiveId" clId="{890F9629-C21E-5445-A12E-CCCB48845A62}" dt="2019-11-11T20:30:16.086" v="5373" actId="571"/>
          <ac:grpSpMkLst>
            <pc:docMk/>
            <pc:sldMk cId="961246600" sldId="277"/>
            <ac:grpSpMk id="492" creationId="{2125FE49-288A-F945-AEB6-DEAA6157ADA3}"/>
          </ac:grpSpMkLst>
        </pc:grpChg>
        <pc:grpChg chg="add mod">
          <ac:chgData name="강 현규" userId="b751c0f0fb0cd990" providerId="LiveId" clId="{890F9629-C21E-5445-A12E-CCCB48845A62}" dt="2019-11-11T20:30:16.086" v="5373" actId="571"/>
          <ac:grpSpMkLst>
            <pc:docMk/>
            <pc:sldMk cId="961246600" sldId="277"/>
            <ac:grpSpMk id="502" creationId="{506B60B6-F35B-7446-A458-E217E9B5492F}"/>
          </ac:grpSpMkLst>
        </pc:grpChg>
        <pc:grpChg chg="mod">
          <ac:chgData name="강 현규" userId="b751c0f0fb0cd990" providerId="LiveId" clId="{890F9629-C21E-5445-A12E-CCCB48845A62}" dt="2019-11-11T20:30:16.086" v="5373" actId="571"/>
          <ac:grpSpMkLst>
            <pc:docMk/>
            <pc:sldMk cId="961246600" sldId="277"/>
            <ac:grpSpMk id="503" creationId="{5035932F-6EB3-AF48-9193-DB86182316AE}"/>
          </ac:grpSpMkLst>
        </pc:grpChg>
        <pc:grpChg chg="mod">
          <ac:chgData name="강 현규" userId="b751c0f0fb0cd990" providerId="LiveId" clId="{890F9629-C21E-5445-A12E-CCCB48845A62}" dt="2019-11-11T20:30:16.086" v="5373" actId="571"/>
          <ac:grpSpMkLst>
            <pc:docMk/>
            <pc:sldMk cId="961246600" sldId="277"/>
            <ac:grpSpMk id="504" creationId="{E38C2B9A-AE6B-224F-B215-E8C711213BBA}"/>
          </ac:grpSpMkLst>
        </pc:grpChg>
        <pc:grpChg chg="mod">
          <ac:chgData name="강 현규" userId="b751c0f0fb0cd990" providerId="LiveId" clId="{890F9629-C21E-5445-A12E-CCCB48845A62}" dt="2019-11-11T20:30:16.086" v="5373" actId="571"/>
          <ac:grpSpMkLst>
            <pc:docMk/>
            <pc:sldMk cId="961246600" sldId="277"/>
            <ac:grpSpMk id="505" creationId="{038628C4-9B1C-744B-A7AF-854DBB4BB3B7}"/>
          </ac:grpSpMkLst>
        </pc:grpChg>
        <pc:grpChg chg="mod">
          <ac:chgData name="강 현규" userId="b751c0f0fb0cd990" providerId="LiveId" clId="{890F9629-C21E-5445-A12E-CCCB48845A62}" dt="2019-11-11T20:30:16.086" v="5373" actId="571"/>
          <ac:grpSpMkLst>
            <pc:docMk/>
            <pc:sldMk cId="961246600" sldId="277"/>
            <ac:grpSpMk id="506" creationId="{A5234A10-E964-5E44-80B9-2456EE863D80}"/>
          </ac:grpSpMkLst>
        </pc:grpChg>
        <pc:grpChg chg="mod">
          <ac:chgData name="강 현규" userId="b751c0f0fb0cd990" providerId="LiveId" clId="{890F9629-C21E-5445-A12E-CCCB48845A62}" dt="2019-11-11T20:30:16.086" v="5373" actId="571"/>
          <ac:grpSpMkLst>
            <pc:docMk/>
            <pc:sldMk cId="961246600" sldId="277"/>
            <ac:grpSpMk id="507" creationId="{8F3F382D-0557-C84D-A4D6-D58C68DC6461}"/>
          </ac:grpSpMkLst>
        </pc:grpChg>
        <pc:grpChg chg="mod">
          <ac:chgData name="강 현규" userId="b751c0f0fb0cd990" providerId="LiveId" clId="{890F9629-C21E-5445-A12E-CCCB48845A62}" dt="2019-11-11T20:30:16.086" v="5373" actId="571"/>
          <ac:grpSpMkLst>
            <pc:docMk/>
            <pc:sldMk cId="961246600" sldId="277"/>
            <ac:grpSpMk id="508" creationId="{A88E546C-7F44-534C-B805-717EF5FB43DF}"/>
          </ac:grpSpMkLst>
        </pc:grpChg>
        <pc:grpChg chg="mod">
          <ac:chgData name="강 현규" userId="b751c0f0fb0cd990" providerId="LiveId" clId="{890F9629-C21E-5445-A12E-CCCB48845A62}" dt="2019-11-11T20:30:16.086" v="5373" actId="571"/>
          <ac:grpSpMkLst>
            <pc:docMk/>
            <pc:sldMk cId="961246600" sldId="277"/>
            <ac:grpSpMk id="509" creationId="{21A90839-F566-9547-93DA-8DC385240A7F}"/>
          </ac:grpSpMkLst>
        </pc:grpChg>
        <pc:grpChg chg="mod">
          <ac:chgData name="강 현규" userId="b751c0f0fb0cd990" providerId="LiveId" clId="{890F9629-C21E-5445-A12E-CCCB48845A62}" dt="2019-11-11T20:30:16.086" v="5373" actId="571"/>
          <ac:grpSpMkLst>
            <pc:docMk/>
            <pc:sldMk cId="961246600" sldId="277"/>
            <ac:grpSpMk id="510" creationId="{31568BB1-F7B9-DC4A-9EEB-79F0E88E277D}"/>
          </ac:grpSpMkLst>
        </pc:grpChg>
        <pc:grpChg chg="mod">
          <ac:chgData name="강 현규" userId="b751c0f0fb0cd990" providerId="LiveId" clId="{890F9629-C21E-5445-A12E-CCCB48845A62}" dt="2019-11-11T20:30:16.086" v="5373" actId="571"/>
          <ac:grpSpMkLst>
            <pc:docMk/>
            <pc:sldMk cId="961246600" sldId="277"/>
            <ac:grpSpMk id="511" creationId="{07C6FD72-0028-D54C-A597-AC898FE244D1}"/>
          </ac:grpSpMkLst>
        </pc:grpChg>
        <pc:grpChg chg="mod">
          <ac:chgData name="강 현규" userId="b751c0f0fb0cd990" providerId="LiveId" clId="{890F9629-C21E-5445-A12E-CCCB48845A62}" dt="2019-11-11T20:30:16.086" v="5373" actId="571"/>
          <ac:grpSpMkLst>
            <pc:docMk/>
            <pc:sldMk cId="961246600" sldId="277"/>
            <ac:grpSpMk id="521" creationId="{BE08DC8E-071E-AC40-923B-D8F7936013F8}"/>
          </ac:grpSpMkLst>
        </pc:grpChg>
        <pc:grpChg chg="mod">
          <ac:chgData name="강 현규" userId="b751c0f0fb0cd990" providerId="LiveId" clId="{890F9629-C21E-5445-A12E-CCCB48845A62}" dt="2019-11-11T20:30:16.086" v="5373" actId="571"/>
          <ac:grpSpMkLst>
            <pc:docMk/>
            <pc:sldMk cId="961246600" sldId="277"/>
            <ac:grpSpMk id="522" creationId="{0A806FB5-41DF-824B-BAB6-0F1D46AB2545}"/>
          </ac:grpSpMkLst>
        </pc:grpChg>
        <pc:grpChg chg="mod">
          <ac:chgData name="강 현규" userId="b751c0f0fb0cd990" providerId="LiveId" clId="{890F9629-C21E-5445-A12E-CCCB48845A62}" dt="2019-11-11T20:30:16.086" v="5373" actId="571"/>
          <ac:grpSpMkLst>
            <pc:docMk/>
            <pc:sldMk cId="961246600" sldId="277"/>
            <ac:grpSpMk id="523" creationId="{9BFAC24A-86F8-334A-9508-F8D602EFAE55}"/>
          </ac:grpSpMkLst>
        </pc:grpChg>
        <pc:grpChg chg="mod">
          <ac:chgData name="강 현규" userId="b751c0f0fb0cd990" providerId="LiveId" clId="{890F9629-C21E-5445-A12E-CCCB48845A62}" dt="2019-11-11T20:30:16.086" v="5373" actId="571"/>
          <ac:grpSpMkLst>
            <pc:docMk/>
            <pc:sldMk cId="961246600" sldId="277"/>
            <ac:grpSpMk id="533" creationId="{82CFEFAF-04A5-EA4B-AEF2-1052BAFD94DE}"/>
          </ac:grpSpMkLst>
        </pc:grpChg>
        <pc:grpChg chg="mod">
          <ac:chgData name="강 현규" userId="b751c0f0fb0cd990" providerId="LiveId" clId="{890F9629-C21E-5445-A12E-CCCB48845A62}" dt="2019-11-11T20:30:16.086" v="5373" actId="571"/>
          <ac:grpSpMkLst>
            <pc:docMk/>
            <pc:sldMk cId="961246600" sldId="277"/>
            <ac:grpSpMk id="534" creationId="{116DDC6D-0DAB-0440-99FC-77DDF1A2F7A4}"/>
          </ac:grpSpMkLst>
        </pc:grpChg>
        <pc:grpChg chg="mod">
          <ac:chgData name="강 현규" userId="b751c0f0fb0cd990" providerId="LiveId" clId="{890F9629-C21E-5445-A12E-CCCB48845A62}" dt="2019-11-11T20:30:16.086" v="5373" actId="571"/>
          <ac:grpSpMkLst>
            <pc:docMk/>
            <pc:sldMk cId="961246600" sldId="277"/>
            <ac:grpSpMk id="535" creationId="{81F0619A-42EB-3140-8F87-5C2C6B62821C}"/>
          </ac:grpSpMkLst>
        </pc:grpChg>
        <pc:grpChg chg="mod">
          <ac:chgData name="강 현규" userId="b751c0f0fb0cd990" providerId="LiveId" clId="{890F9629-C21E-5445-A12E-CCCB48845A62}" dt="2019-11-11T20:30:16.086" v="5373" actId="571"/>
          <ac:grpSpMkLst>
            <pc:docMk/>
            <pc:sldMk cId="961246600" sldId="277"/>
            <ac:grpSpMk id="545" creationId="{9FA35766-9A8E-FC48-8302-42F63B3A349B}"/>
          </ac:grpSpMkLst>
        </pc:grpChg>
        <pc:grpChg chg="mod">
          <ac:chgData name="강 현규" userId="b751c0f0fb0cd990" providerId="LiveId" clId="{890F9629-C21E-5445-A12E-CCCB48845A62}" dt="2019-11-11T20:30:16.086" v="5373" actId="571"/>
          <ac:grpSpMkLst>
            <pc:docMk/>
            <pc:sldMk cId="961246600" sldId="277"/>
            <ac:grpSpMk id="546" creationId="{5FF5DBCD-4CB0-0848-A856-50D63B668C47}"/>
          </ac:grpSpMkLst>
        </pc:grpChg>
        <pc:grpChg chg="mod">
          <ac:chgData name="강 현규" userId="b751c0f0fb0cd990" providerId="LiveId" clId="{890F9629-C21E-5445-A12E-CCCB48845A62}" dt="2019-11-11T20:30:16.086" v="5373" actId="571"/>
          <ac:grpSpMkLst>
            <pc:docMk/>
            <pc:sldMk cId="961246600" sldId="277"/>
            <ac:grpSpMk id="547" creationId="{B3B16972-1B6C-CF4F-A506-850529ED7FB6}"/>
          </ac:grpSpMkLst>
        </pc:grpChg>
        <pc:grpChg chg="mod">
          <ac:chgData name="강 현규" userId="b751c0f0fb0cd990" providerId="LiveId" clId="{890F9629-C21E-5445-A12E-CCCB48845A62}" dt="2019-11-11T20:30:16.086" v="5373" actId="571"/>
          <ac:grpSpMkLst>
            <pc:docMk/>
            <pc:sldMk cId="961246600" sldId="277"/>
            <ac:grpSpMk id="557" creationId="{E1ACB0CF-9C2D-3F48-B5D4-6F88CFCE3E0E}"/>
          </ac:grpSpMkLst>
        </pc:grpChg>
        <pc:grpChg chg="mod">
          <ac:chgData name="강 현규" userId="b751c0f0fb0cd990" providerId="LiveId" clId="{890F9629-C21E-5445-A12E-CCCB48845A62}" dt="2019-11-11T20:30:16.086" v="5373" actId="571"/>
          <ac:grpSpMkLst>
            <pc:docMk/>
            <pc:sldMk cId="961246600" sldId="277"/>
            <ac:grpSpMk id="558" creationId="{F8FF933F-E2EA-834A-9DE5-AF5840EE929D}"/>
          </ac:grpSpMkLst>
        </pc:grpChg>
        <pc:grpChg chg="mod">
          <ac:chgData name="강 현규" userId="b751c0f0fb0cd990" providerId="LiveId" clId="{890F9629-C21E-5445-A12E-CCCB48845A62}" dt="2019-11-11T20:30:16.086" v="5373" actId="571"/>
          <ac:grpSpMkLst>
            <pc:docMk/>
            <pc:sldMk cId="961246600" sldId="277"/>
            <ac:grpSpMk id="559" creationId="{28D8E5F7-DD22-4542-B032-531ADA08152D}"/>
          </ac:grpSpMkLst>
        </pc:grpChg>
        <pc:grpChg chg="mod">
          <ac:chgData name="강 현규" userId="b751c0f0fb0cd990" providerId="LiveId" clId="{890F9629-C21E-5445-A12E-CCCB48845A62}" dt="2019-11-11T20:30:16.086" v="5373" actId="571"/>
          <ac:grpSpMkLst>
            <pc:docMk/>
            <pc:sldMk cId="961246600" sldId="277"/>
            <ac:grpSpMk id="569" creationId="{AD721ACC-26C8-DC4A-A249-A54710A10DBD}"/>
          </ac:grpSpMkLst>
        </pc:grpChg>
        <pc:grpChg chg="mod">
          <ac:chgData name="강 현규" userId="b751c0f0fb0cd990" providerId="LiveId" clId="{890F9629-C21E-5445-A12E-CCCB48845A62}" dt="2019-11-11T20:30:16.086" v="5373" actId="571"/>
          <ac:grpSpMkLst>
            <pc:docMk/>
            <pc:sldMk cId="961246600" sldId="277"/>
            <ac:grpSpMk id="570" creationId="{7F67911B-A0BE-D348-93B4-B7EFA2F40035}"/>
          </ac:grpSpMkLst>
        </pc:grpChg>
        <pc:grpChg chg="mod">
          <ac:chgData name="강 현규" userId="b751c0f0fb0cd990" providerId="LiveId" clId="{890F9629-C21E-5445-A12E-CCCB48845A62}" dt="2019-11-11T20:30:16.086" v="5373" actId="571"/>
          <ac:grpSpMkLst>
            <pc:docMk/>
            <pc:sldMk cId="961246600" sldId="277"/>
            <ac:grpSpMk id="571" creationId="{17478C4D-4EF4-A44F-B839-BFFC8DB6E813}"/>
          </ac:grpSpMkLst>
        </pc:grpChg>
        <pc:grpChg chg="add mod">
          <ac:chgData name="강 현규" userId="b751c0f0fb0cd990" providerId="LiveId" clId="{890F9629-C21E-5445-A12E-CCCB48845A62}" dt="2019-11-11T20:30:16.086" v="5373" actId="571"/>
          <ac:grpSpMkLst>
            <pc:docMk/>
            <pc:sldMk cId="961246600" sldId="277"/>
            <ac:grpSpMk id="581" creationId="{BC6543AB-58B8-D041-BB0B-A3C7C607B09C}"/>
          </ac:grpSpMkLst>
        </pc:grpChg>
        <pc:grpChg chg="mod">
          <ac:chgData name="강 현규" userId="b751c0f0fb0cd990" providerId="LiveId" clId="{890F9629-C21E-5445-A12E-CCCB48845A62}" dt="2019-11-11T20:30:16.086" v="5373" actId="571"/>
          <ac:grpSpMkLst>
            <pc:docMk/>
            <pc:sldMk cId="961246600" sldId="277"/>
            <ac:grpSpMk id="582" creationId="{A9582120-B790-3D4E-9A85-5801FEC219FE}"/>
          </ac:grpSpMkLst>
        </pc:grpChg>
        <pc:grpChg chg="mod">
          <ac:chgData name="강 현규" userId="b751c0f0fb0cd990" providerId="LiveId" clId="{890F9629-C21E-5445-A12E-CCCB48845A62}" dt="2019-11-11T20:30:16.086" v="5373" actId="571"/>
          <ac:grpSpMkLst>
            <pc:docMk/>
            <pc:sldMk cId="961246600" sldId="277"/>
            <ac:grpSpMk id="583" creationId="{B6E9BFE8-0532-464E-BE50-FDBDEA5294F1}"/>
          </ac:grpSpMkLst>
        </pc:grpChg>
        <pc:grpChg chg="mod">
          <ac:chgData name="강 현규" userId="b751c0f0fb0cd990" providerId="LiveId" clId="{890F9629-C21E-5445-A12E-CCCB48845A62}" dt="2019-11-11T20:30:16.086" v="5373" actId="571"/>
          <ac:grpSpMkLst>
            <pc:docMk/>
            <pc:sldMk cId="961246600" sldId="277"/>
            <ac:grpSpMk id="584" creationId="{6745E921-7BE2-9149-8A9C-B808B672BF34}"/>
          </ac:grpSpMkLst>
        </pc:grpChg>
        <pc:grpChg chg="mod">
          <ac:chgData name="강 현규" userId="b751c0f0fb0cd990" providerId="LiveId" clId="{890F9629-C21E-5445-A12E-CCCB48845A62}" dt="2019-11-11T20:30:16.086" v="5373" actId="571"/>
          <ac:grpSpMkLst>
            <pc:docMk/>
            <pc:sldMk cId="961246600" sldId="277"/>
            <ac:grpSpMk id="585" creationId="{B7654D36-CF44-DC40-BEDC-7A32F13D9B3E}"/>
          </ac:grpSpMkLst>
        </pc:grpChg>
        <pc:grpChg chg="mod">
          <ac:chgData name="강 현규" userId="b751c0f0fb0cd990" providerId="LiveId" clId="{890F9629-C21E-5445-A12E-CCCB48845A62}" dt="2019-11-11T20:30:16.086" v="5373" actId="571"/>
          <ac:grpSpMkLst>
            <pc:docMk/>
            <pc:sldMk cId="961246600" sldId="277"/>
            <ac:grpSpMk id="586" creationId="{73626C55-A4F0-EC40-8679-210796DDEECD}"/>
          </ac:grpSpMkLst>
        </pc:grpChg>
        <pc:grpChg chg="mod">
          <ac:chgData name="강 현규" userId="b751c0f0fb0cd990" providerId="LiveId" clId="{890F9629-C21E-5445-A12E-CCCB48845A62}" dt="2019-11-11T20:30:16.086" v="5373" actId="571"/>
          <ac:grpSpMkLst>
            <pc:docMk/>
            <pc:sldMk cId="961246600" sldId="277"/>
            <ac:grpSpMk id="587" creationId="{AECDBC0E-2385-ED41-B2D7-FBBD77DD77CC}"/>
          </ac:grpSpMkLst>
        </pc:grpChg>
        <pc:grpChg chg="mod">
          <ac:chgData name="강 현규" userId="b751c0f0fb0cd990" providerId="LiveId" clId="{890F9629-C21E-5445-A12E-CCCB48845A62}" dt="2019-11-11T20:30:16.086" v="5373" actId="571"/>
          <ac:grpSpMkLst>
            <pc:docMk/>
            <pc:sldMk cId="961246600" sldId="277"/>
            <ac:grpSpMk id="588" creationId="{FECAAF54-93DE-EB42-99FE-742DC60B1508}"/>
          </ac:grpSpMkLst>
        </pc:grpChg>
        <pc:grpChg chg="mod">
          <ac:chgData name="강 현규" userId="b751c0f0fb0cd990" providerId="LiveId" clId="{890F9629-C21E-5445-A12E-CCCB48845A62}" dt="2019-11-11T20:30:16.086" v="5373" actId="571"/>
          <ac:grpSpMkLst>
            <pc:docMk/>
            <pc:sldMk cId="961246600" sldId="277"/>
            <ac:grpSpMk id="589" creationId="{CA5B495F-B4BC-DA4D-B639-61A10BE1E563}"/>
          </ac:grpSpMkLst>
        </pc:grpChg>
        <pc:grpChg chg="mod">
          <ac:chgData name="강 현규" userId="b751c0f0fb0cd990" providerId="LiveId" clId="{890F9629-C21E-5445-A12E-CCCB48845A62}" dt="2019-11-11T20:30:16.086" v="5373" actId="571"/>
          <ac:grpSpMkLst>
            <pc:docMk/>
            <pc:sldMk cId="961246600" sldId="277"/>
            <ac:grpSpMk id="590" creationId="{FADEC92C-0C3E-2044-BAF8-C22203AA4108}"/>
          </ac:grpSpMkLst>
        </pc:grpChg>
        <pc:grpChg chg="mod">
          <ac:chgData name="강 현규" userId="b751c0f0fb0cd990" providerId="LiveId" clId="{890F9629-C21E-5445-A12E-CCCB48845A62}" dt="2019-11-11T20:30:16.086" v="5373" actId="571"/>
          <ac:grpSpMkLst>
            <pc:docMk/>
            <pc:sldMk cId="961246600" sldId="277"/>
            <ac:grpSpMk id="600" creationId="{922053A7-5982-9849-9CB0-FE6FDCD90130}"/>
          </ac:grpSpMkLst>
        </pc:grpChg>
        <pc:grpChg chg="mod">
          <ac:chgData name="강 현규" userId="b751c0f0fb0cd990" providerId="LiveId" clId="{890F9629-C21E-5445-A12E-CCCB48845A62}" dt="2019-11-11T20:30:16.086" v="5373" actId="571"/>
          <ac:grpSpMkLst>
            <pc:docMk/>
            <pc:sldMk cId="961246600" sldId="277"/>
            <ac:grpSpMk id="601" creationId="{836119EA-9328-8143-87BA-04766330FF50}"/>
          </ac:grpSpMkLst>
        </pc:grpChg>
        <pc:grpChg chg="mod">
          <ac:chgData name="강 현규" userId="b751c0f0fb0cd990" providerId="LiveId" clId="{890F9629-C21E-5445-A12E-CCCB48845A62}" dt="2019-11-11T20:30:16.086" v="5373" actId="571"/>
          <ac:grpSpMkLst>
            <pc:docMk/>
            <pc:sldMk cId="961246600" sldId="277"/>
            <ac:grpSpMk id="602" creationId="{CF950C57-AAA2-BF4E-B005-5F5C309DFB87}"/>
          </ac:grpSpMkLst>
        </pc:grpChg>
        <pc:grpChg chg="mod">
          <ac:chgData name="강 현규" userId="b751c0f0fb0cd990" providerId="LiveId" clId="{890F9629-C21E-5445-A12E-CCCB48845A62}" dt="2019-11-11T20:30:16.086" v="5373" actId="571"/>
          <ac:grpSpMkLst>
            <pc:docMk/>
            <pc:sldMk cId="961246600" sldId="277"/>
            <ac:grpSpMk id="612" creationId="{327A77B8-6CA5-9242-AAAD-DE4D722E9C2A}"/>
          </ac:grpSpMkLst>
        </pc:grpChg>
        <pc:grpChg chg="mod">
          <ac:chgData name="강 현규" userId="b751c0f0fb0cd990" providerId="LiveId" clId="{890F9629-C21E-5445-A12E-CCCB48845A62}" dt="2019-11-11T20:30:16.086" v="5373" actId="571"/>
          <ac:grpSpMkLst>
            <pc:docMk/>
            <pc:sldMk cId="961246600" sldId="277"/>
            <ac:grpSpMk id="613" creationId="{99C41249-BF73-CA4D-81C6-0053B0662A4D}"/>
          </ac:grpSpMkLst>
        </pc:grpChg>
        <pc:grpChg chg="mod">
          <ac:chgData name="강 현규" userId="b751c0f0fb0cd990" providerId="LiveId" clId="{890F9629-C21E-5445-A12E-CCCB48845A62}" dt="2019-11-11T20:30:16.086" v="5373" actId="571"/>
          <ac:grpSpMkLst>
            <pc:docMk/>
            <pc:sldMk cId="961246600" sldId="277"/>
            <ac:grpSpMk id="614" creationId="{C93804EC-652A-BE47-873C-BC316EC45AC4}"/>
          </ac:grpSpMkLst>
        </pc:grpChg>
        <pc:grpChg chg="mod">
          <ac:chgData name="강 현규" userId="b751c0f0fb0cd990" providerId="LiveId" clId="{890F9629-C21E-5445-A12E-CCCB48845A62}" dt="2019-11-11T20:30:16.086" v="5373" actId="571"/>
          <ac:grpSpMkLst>
            <pc:docMk/>
            <pc:sldMk cId="961246600" sldId="277"/>
            <ac:grpSpMk id="624" creationId="{44CD96E5-10D0-AD45-A715-4758C09252F6}"/>
          </ac:grpSpMkLst>
        </pc:grpChg>
        <pc:grpChg chg="mod">
          <ac:chgData name="강 현규" userId="b751c0f0fb0cd990" providerId="LiveId" clId="{890F9629-C21E-5445-A12E-CCCB48845A62}" dt="2019-11-11T20:30:16.086" v="5373" actId="571"/>
          <ac:grpSpMkLst>
            <pc:docMk/>
            <pc:sldMk cId="961246600" sldId="277"/>
            <ac:grpSpMk id="625" creationId="{EDE244C3-094D-434A-BCD0-136B86D7AAD6}"/>
          </ac:grpSpMkLst>
        </pc:grpChg>
        <pc:grpChg chg="mod">
          <ac:chgData name="강 현규" userId="b751c0f0fb0cd990" providerId="LiveId" clId="{890F9629-C21E-5445-A12E-CCCB48845A62}" dt="2019-11-11T20:30:16.086" v="5373" actId="571"/>
          <ac:grpSpMkLst>
            <pc:docMk/>
            <pc:sldMk cId="961246600" sldId="277"/>
            <ac:grpSpMk id="626" creationId="{D58C545A-3487-C34A-966E-1C6FDB666021}"/>
          </ac:grpSpMkLst>
        </pc:grpChg>
        <pc:grpChg chg="mod">
          <ac:chgData name="강 현규" userId="b751c0f0fb0cd990" providerId="LiveId" clId="{890F9629-C21E-5445-A12E-CCCB48845A62}" dt="2019-11-11T20:30:16.086" v="5373" actId="571"/>
          <ac:grpSpMkLst>
            <pc:docMk/>
            <pc:sldMk cId="961246600" sldId="277"/>
            <ac:grpSpMk id="636" creationId="{A6659E98-EF6D-B64D-B7F5-E1DCECA253B3}"/>
          </ac:grpSpMkLst>
        </pc:grpChg>
        <pc:grpChg chg="mod">
          <ac:chgData name="강 현규" userId="b751c0f0fb0cd990" providerId="LiveId" clId="{890F9629-C21E-5445-A12E-CCCB48845A62}" dt="2019-11-11T20:30:16.086" v="5373" actId="571"/>
          <ac:grpSpMkLst>
            <pc:docMk/>
            <pc:sldMk cId="961246600" sldId="277"/>
            <ac:grpSpMk id="637" creationId="{D5EC8AD7-6E60-E04C-A277-BA6C085846F0}"/>
          </ac:grpSpMkLst>
        </pc:grpChg>
        <pc:grpChg chg="mod">
          <ac:chgData name="강 현규" userId="b751c0f0fb0cd990" providerId="LiveId" clId="{890F9629-C21E-5445-A12E-CCCB48845A62}" dt="2019-11-11T20:30:16.086" v="5373" actId="571"/>
          <ac:grpSpMkLst>
            <pc:docMk/>
            <pc:sldMk cId="961246600" sldId="277"/>
            <ac:grpSpMk id="638" creationId="{AAA7D31B-1A10-1544-9F75-FD9077A018C8}"/>
          </ac:grpSpMkLst>
        </pc:grpChg>
        <pc:grpChg chg="mod">
          <ac:chgData name="강 현규" userId="b751c0f0fb0cd990" providerId="LiveId" clId="{890F9629-C21E-5445-A12E-CCCB48845A62}" dt="2019-11-11T20:30:16.086" v="5373" actId="571"/>
          <ac:grpSpMkLst>
            <pc:docMk/>
            <pc:sldMk cId="961246600" sldId="277"/>
            <ac:grpSpMk id="648" creationId="{FDB26AB4-7FBE-F34D-951D-6F171790FEFD}"/>
          </ac:grpSpMkLst>
        </pc:grpChg>
        <pc:grpChg chg="mod">
          <ac:chgData name="강 현규" userId="b751c0f0fb0cd990" providerId="LiveId" clId="{890F9629-C21E-5445-A12E-CCCB48845A62}" dt="2019-11-11T20:30:16.086" v="5373" actId="571"/>
          <ac:grpSpMkLst>
            <pc:docMk/>
            <pc:sldMk cId="961246600" sldId="277"/>
            <ac:grpSpMk id="649" creationId="{A5ABBCEC-2457-734F-B4BA-3CE88811E858}"/>
          </ac:grpSpMkLst>
        </pc:grpChg>
        <pc:grpChg chg="mod">
          <ac:chgData name="강 현규" userId="b751c0f0fb0cd990" providerId="LiveId" clId="{890F9629-C21E-5445-A12E-CCCB48845A62}" dt="2019-11-11T20:30:16.086" v="5373" actId="571"/>
          <ac:grpSpMkLst>
            <pc:docMk/>
            <pc:sldMk cId="961246600" sldId="277"/>
            <ac:grpSpMk id="650" creationId="{093F05AD-F241-6D48-9D4F-AC332B293BE3}"/>
          </ac:grpSpMkLst>
        </pc:grpChg>
        <pc:grpChg chg="add mod">
          <ac:chgData name="강 현규" userId="b751c0f0fb0cd990" providerId="LiveId" clId="{890F9629-C21E-5445-A12E-CCCB48845A62}" dt="2019-11-11T20:31:28.922" v="5397" actId="571"/>
          <ac:grpSpMkLst>
            <pc:docMk/>
            <pc:sldMk cId="961246600" sldId="277"/>
            <ac:grpSpMk id="660" creationId="{DC50770A-A8C1-2846-AE65-E429A6396302}"/>
          </ac:grpSpMkLst>
        </pc:grpChg>
        <pc:grpChg chg="mod">
          <ac:chgData name="강 현규" userId="b751c0f0fb0cd990" providerId="LiveId" clId="{890F9629-C21E-5445-A12E-CCCB48845A62}" dt="2019-11-11T20:31:28.922" v="5397" actId="571"/>
          <ac:grpSpMkLst>
            <pc:docMk/>
            <pc:sldMk cId="961246600" sldId="277"/>
            <ac:grpSpMk id="661" creationId="{3EC23BE2-923C-424B-9D59-97A39DD51BDB}"/>
          </ac:grpSpMkLst>
        </pc:grpChg>
        <pc:grpChg chg="mod">
          <ac:chgData name="강 현규" userId="b751c0f0fb0cd990" providerId="LiveId" clId="{890F9629-C21E-5445-A12E-CCCB48845A62}" dt="2019-11-11T20:31:28.922" v="5397" actId="571"/>
          <ac:grpSpMkLst>
            <pc:docMk/>
            <pc:sldMk cId="961246600" sldId="277"/>
            <ac:grpSpMk id="662" creationId="{F99F6D6F-4BF8-CC46-9F8C-ACDF0075B742}"/>
          </ac:grpSpMkLst>
        </pc:grpChg>
        <pc:grpChg chg="mod">
          <ac:chgData name="강 현규" userId="b751c0f0fb0cd990" providerId="LiveId" clId="{890F9629-C21E-5445-A12E-CCCB48845A62}" dt="2019-11-11T20:31:28.922" v="5397" actId="571"/>
          <ac:grpSpMkLst>
            <pc:docMk/>
            <pc:sldMk cId="961246600" sldId="277"/>
            <ac:grpSpMk id="663" creationId="{2E9F9E1D-F04C-2048-9764-083F003DEE46}"/>
          </ac:grpSpMkLst>
        </pc:grpChg>
        <pc:grpChg chg="mod">
          <ac:chgData name="강 현규" userId="b751c0f0fb0cd990" providerId="LiveId" clId="{890F9629-C21E-5445-A12E-CCCB48845A62}" dt="2019-11-11T20:31:28.922" v="5397" actId="571"/>
          <ac:grpSpMkLst>
            <pc:docMk/>
            <pc:sldMk cId="961246600" sldId="277"/>
            <ac:grpSpMk id="664" creationId="{1CD677DD-CC6E-8045-8E6C-34440ABD755C}"/>
          </ac:grpSpMkLst>
        </pc:grpChg>
        <pc:grpChg chg="mod">
          <ac:chgData name="강 현규" userId="b751c0f0fb0cd990" providerId="LiveId" clId="{890F9629-C21E-5445-A12E-CCCB48845A62}" dt="2019-11-11T20:31:28.922" v="5397" actId="571"/>
          <ac:grpSpMkLst>
            <pc:docMk/>
            <pc:sldMk cId="961246600" sldId="277"/>
            <ac:grpSpMk id="665" creationId="{C81F7129-CFC1-DB47-971B-485BE503A46A}"/>
          </ac:grpSpMkLst>
        </pc:grpChg>
        <pc:grpChg chg="mod">
          <ac:chgData name="강 현규" userId="b751c0f0fb0cd990" providerId="LiveId" clId="{890F9629-C21E-5445-A12E-CCCB48845A62}" dt="2019-11-11T20:31:28.922" v="5397" actId="571"/>
          <ac:grpSpMkLst>
            <pc:docMk/>
            <pc:sldMk cId="961246600" sldId="277"/>
            <ac:grpSpMk id="666" creationId="{B9EBBBA9-2FA6-424D-8A93-66FE55FA4752}"/>
          </ac:grpSpMkLst>
        </pc:grpChg>
        <pc:grpChg chg="mod">
          <ac:chgData name="강 현규" userId="b751c0f0fb0cd990" providerId="LiveId" clId="{890F9629-C21E-5445-A12E-CCCB48845A62}" dt="2019-11-11T20:31:28.922" v="5397" actId="571"/>
          <ac:grpSpMkLst>
            <pc:docMk/>
            <pc:sldMk cId="961246600" sldId="277"/>
            <ac:grpSpMk id="667" creationId="{878F3FCE-3215-D445-93EC-F8185B7DE316}"/>
          </ac:grpSpMkLst>
        </pc:grpChg>
        <pc:grpChg chg="mod">
          <ac:chgData name="강 현규" userId="b751c0f0fb0cd990" providerId="LiveId" clId="{890F9629-C21E-5445-A12E-CCCB48845A62}" dt="2019-11-11T20:31:28.922" v="5397" actId="571"/>
          <ac:grpSpMkLst>
            <pc:docMk/>
            <pc:sldMk cId="961246600" sldId="277"/>
            <ac:grpSpMk id="668" creationId="{76CC47D2-62DA-E64F-969C-5B67FCA03465}"/>
          </ac:grpSpMkLst>
        </pc:grpChg>
        <pc:grpChg chg="mod">
          <ac:chgData name="강 현규" userId="b751c0f0fb0cd990" providerId="LiveId" clId="{890F9629-C21E-5445-A12E-CCCB48845A62}" dt="2019-11-11T20:31:28.922" v="5397" actId="571"/>
          <ac:grpSpMkLst>
            <pc:docMk/>
            <pc:sldMk cId="961246600" sldId="277"/>
            <ac:grpSpMk id="669" creationId="{97D1610C-86A5-F242-BA58-DAF5D4601877}"/>
          </ac:grpSpMkLst>
        </pc:grpChg>
        <pc:grpChg chg="mod">
          <ac:chgData name="강 현규" userId="b751c0f0fb0cd990" providerId="LiveId" clId="{890F9629-C21E-5445-A12E-CCCB48845A62}" dt="2019-11-11T20:31:28.922" v="5397" actId="571"/>
          <ac:grpSpMkLst>
            <pc:docMk/>
            <pc:sldMk cId="961246600" sldId="277"/>
            <ac:grpSpMk id="679" creationId="{16BB21C9-2663-7A45-AF58-8C71C3E1BF7B}"/>
          </ac:grpSpMkLst>
        </pc:grpChg>
        <pc:grpChg chg="mod">
          <ac:chgData name="강 현규" userId="b751c0f0fb0cd990" providerId="LiveId" clId="{890F9629-C21E-5445-A12E-CCCB48845A62}" dt="2019-11-11T20:31:28.922" v="5397" actId="571"/>
          <ac:grpSpMkLst>
            <pc:docMk/>
            <pc:sldMk cId="961246600" sldId="277"/>
            <ac:grpSpMk id="680" creationId="{A091A438-8A70-BF45-81E4-A40B5F8E04B2}"/>
          </ac:grpSpMkLst>
        </pc:grpChg>
        <pc:grpChg chg="mod">
          <ac:chgData name="강 현규" userId="b751c0f0fb0cd990" providerId="LiveId" clId="{890F9629-C21E-5445-A12E-CCCB48845A62}" dt="2019-11-11T20:31:28.922" v="5397" actId="571"/>
          <ac:grpSpMkLst>
            <pc:docMk/>
            <pc:sldMk cId="961246600" sldId="277"/>
            <ac:grpSpMk id="681" creationId="{9448BD22-77A6-314C-AC08-5CF03FFBB7BA}"/>
          </ac:grpSpMkLst>
        </pc:grpChg>
        <pc:grpChg chg="mod">
          <ac:chgData name="강 현규" userId="b751c0f0fb0cd990" providerId="LiveId" clId="{890F9629-C21E-5445-A12E-CCCB48845A62}" dt="2019-11-11T20:31:28.922" v="5397" actId="571"/>
          <ac:grpSpMkLst>
            <pc:docMk/>
            <pc:sldMk cId="961246600" sldId="277"/>
            <ac:grpSpMk id="691" creationId="{682185B5-4BF3-224B-831E-20D938CE388F}"/>
          </ac:grpSpMkLst>
        </pc:grpChg>
        <pc:grpChg chg="mod">
          <ac:chgData name="강 현규" userId="b751c0f0fb0cd990" providerId="LiveId" clId="{890F9629-C21E-5445-A12E-CCCB48845A62}" dt="2019-11-11T20:31:28.922" v="5397" actId="571"/>
          <ac:grpSpMkLst>
            <pc:docMk/>
            <pc:sldMk cId="961246600" sldId="277"/>
            <ac:grpSpMk id="692" creationId="{48E86619-A540-7A4E-890D-F4B61EF80E7A}"/>
          </ac:grpSpMkLst>
        </pc:grpChg>
        <pc:grpChg chg="mod">
          <ac:chgData name="강 현규" userId="b751c0f0fb0cd990" providerId="LiveId" clId="{890F9629-C21E-5445-A12E-CCCB48845A62}" dt="2019-11-11T20:31:28.922" v="5397" actId="571"/>
          <ac:grpSpMkLst>
            <pc:docMk/>
            <pc:sldMk cId="961246600" sldId="277"/>
            <ac:grpSpMk id="693" creationId="{26371CAD-9353-9B4C-A2BE-892198F4172E}"/>
          </ac:grpSpMkLst>
        </pc:grpChg>
        <pc:grpChg chg="mod">
          <ac:chgData name="강 현규" userId="b751c0f0fb0cd990" providerId="LiveId" clId="{890F9629-C21E-5445-A12E-CCCB48845A62}" dt="2019-11-11T20:31:28.922" v="5397" actId="571"/>
          <ac:grpSpMkLst>
            <pc:docMk/>
            <pc:sldMk cId="961246600" sldId="277"/>
            <ac:grpSpMk id="703" creationId="{04DAA785-E66A-5443-BBC2-5834714BE96E}"/>
          </ac:grpSpMkLst>
        </pc:grpChg>
        <pc:grpChg chg="mod">
          <ac:chgData name="강 현규" userId="b751c0f0fb0cd990" providerId="LiveId" clId="{890F9629-C21E-5445-A12E-CCCB48845A62}" dt="2019-11-11T20:31:28.922" v="5397" actId="571"/>
          <ac:grpSpMkLst>
            <pc:docMk/>
            <pc:sldMk cId="961246600" sldId="277"/>
            <ac:grpSpMk id="704" creationId="{F7405F56-FBCE-D94F-A31E-96445A83598B}"/>
          </ac:grpSpMkLst>
        </pc:grpChg>
        <pc:grpChg chg="mod">
          <ac:chgData name="강 현규" userId="b751c0f0fb0cd990" providerId="LiveId" clId="{890F9629-C21E-5445-A12E-CCCB48845A62}" dt="2019-11-11T20:31:28.922" v="5397" actId="571"/>
          <ac:grpSpMkLst>
            <pc:docMk/>
            <pc:sldMk cId="961246600" sldId="277"/>
            <ac:grpSpMk id="705" creationId="{DBA4D096-3F5C-DD4C-9301-39903BF9CE8E}"/>
          </ac:grpSpMkLst>
        </pc:grpChg>
        <pc:grpChg chg="mod">
          <ac:chgData name="강 현규" userId="b751c0f0fb0cd990" providerId="LiveId" clId="{890F9629-C21E-5445-A12E-CCCB48845A62}" dt="2019-11-11T20:31:28.922" v="5397" actId="571"/>
          <ac:grpSpMkLst>
            <pc:docMk/>
            <pc:sldMk cId="961246600" sldId="277"/>
            <ac:grpSpMk id="715" creationId="{C977839A-4617-F140-BED6-82CE1ABCEBEA}"/>
          </ac:grpSpMkLst>
        </pc:grpChg>
        <pc:grpChg chg="mod">
          <ac:chgData name="강 현규" userId="b751c0f0fb0cd990" providerId="LiveId" clId="{890F9629-C21E-5445-A12E-CCCB48845A62}" dt="2019-11-11T20:31:28.922" v="5397" actId="571"/>
          <ac:grpSpMkLst>
            <pc:docMk/>
            <pc:sldMk cId="961246600" sldId="277"/>
            <ac:grpSpMk id="716" creationId="{735622A9-1862-3040-9004-10820A13077B}"/>
          </ac:grpSpMkLst>
        </pc:grpChg>
        <pc:grpChg chg="mod">
          <ac:chgData name="강 현규" userId="b751c0f0fb0cd990" providerId="LiveId" clId="{890F9629-C21E-5445-A12E-CCCB48845A62}" dt="2019-11-11T20:31:28.922" v="5397" actId="571"/>
          <ac:grpSpMkLst>
            <pc:docMk/>
            <pc:sldMk cId="961246600" sldId="277"/>
            <ac:grpSpMk id="717" creationId="{A67CA90E-134F-9944-AD3F-AC580920AA9A}"/>
          </ac:grpSpMkLst>
        </pc:grpChg>
        <pc:grpChg chg="mod">
          <ac:chgData name="강 현규" userId="b751c0f0fb0cd990" providerId="LiveId" clId="{890F9629-C21E-5445-A12E-CCCB48845A62}" dt="2019-11-11T20:31:28.922" v="5397" actId="571"/>
          <ac:grpSpMkLst>
            <pc:docMk/>
            <pc:sldMk cId="961246600" sldId="277"/>
            <ac:grpSpMk id="727" creationId="{CCCE5BFD-633E-374D-B8CD-EB9161A0AAF6}"/>
          </ac:grpSpMkLst>
        </pc:grpChg>
        <pc:grpChg chg="mod">
          <ac:chgData name="강 현규" userId="b751c0f0fb0cd990" providerId="LiveId" clId="{890F9629-C21E-5445-A12E-CCCB48845A62}" dt="2019-11-11T20:31:28.922" v="5397" actId="571"/>
          <ac:grpSpMkLst>
            <pc:docMk/>
            <pc:sldMk cId="961246600" sldId="277"/>
            <ac:grpSpMk id="728" creationId="{714824FC-FCBD-A04B-B529-7DEABDC3EE86}"/>
          </ac:grpSpMkLst>
        </pc:grpChg>
        <pc:grpChg chg="mod">
          <ac:chgData name="강 현규" userId="b751c0f0fb0cd990" providerId="LiveId" clId="{890F9629-C21E-5445-A12E-CCCB48845A62}" dt="2019-11-11T20:31:28.922" v="5397" actId="571"/>
          <ac:grpSpMkLst>
            <pc:docMk/>
            <pc:sldMk cId="961246600" sldId="277"/>
            <ac:grpSpMk id="729" creationId="{8290FF66-B2E7-9046-A6E5-B200E07CD5FF}"/>
          </ac:grpSpMkLst>
        </pc:grpChg>
        <pc:grpChg chg="add mod">
          <ac:chgData name="강 현규" userId="b751c0f0fb0cd990" providerId="LiveId" clId="{890F9629-C21E-5445-A12E-CCCB48845A62}" dt="2019-11-11T20:31:24.706" v="5391" actId="571"/>
          <ac:grpSpMkLst>
            <pc:docMk/>
            <pc:sldMk cId="961246600" sldId="277"/>
            <ac:grpSpMk id="739" creationId="{7DB983EB-8ED8-C843-892E-5BD6310F83BF}"/>
          </ac:grpSpMkLst>
        </pc:grpChg>
        <pc:grpChg chg="mod">
          <ac:chgData name="강 현규" userId="b751c0f0fb0cd990" providerId="LiveId" clId="{890F9629-C21E-5445-A12E-CCCB48845A62}" dt="2019-11-11T20:31:24.706" v="5391" actId="571"/>
          <ac:grpSpMkLst>
            <pc:docMk/>
            <pc:sldMk cId="961246600" sldId="277"/>
            <ac:grpSpMk id="740" creationId="{F34990DA-A7AA-7540-9B7B-A6057AF636F6}"/>
          </ac:grpSpMkLst>
        </pc:grpChg>
        <pc:grpChg chg="mod">
          <ac:chgData name="강 현규" userId="b751c0f0fb0cd990" providerId="LiveId" clId="{890F9629-C21E-5445-A12E-CCCB48845A62}" dt="2019-11-11T20:31:24.706" v="5391" actId="571"/>
          <ac:grpSpMkLst>
            <pc:docMk/>
            <pc:sldMk cId="961246600" sldId="277"/>
            <ac:grpSpMk id="741" creationId="{BA403C29-A489-C24E-AB35-9980FE5C803D}"/>
          </ac:grpSpMkLst>
        </pc:grpChg>
        <pc:grpChg chg="mod">
          <ac:chgData name="강 현규" userId="b751c0f0fb0cd990" providerId="LiveId" clId="{890F9629-C21E-5445-A12E-CCCB48845A62}" dt="2019-11-11T20:31:24.706" v="5391" actId="571"/>
          <ac:grpSpMkLst>
            <pc:docMk/>
            <pc:sldMk cId="961246600" sldId="277"/>
            <ac:grpSpMk id="742" creationId="{3F5049D8-DB95-254A-A86B-AD943BCC33DE}"/>
          </ac:grpSpMkLst>
        </pc:grpChg>
        <pc:grpChg chg="mod">
          <ac:chgData name="강 현규" userId="b751c0f0fb0cd990" providerId="LiveId" clId="{890F9629-C21E-5445-A12E-CCCB48845A62}" dt="2019-11-11T20:31:24.706" v="5391" actId="571"/>
          <ac:grpSpMkLst>
            <pc:docMk/>
            <pc:sldMk cId="961246600" sldId="277"/>
            <ac:grpSpMk id="743" creationId="{619B5848-D574-F947-BC2F-C09080C759E4}"/>
          </ac:grpSpMkLst>
        </pc:grpChg>
        <pc:grpChg chg="mod">
          <ac:chgData name="강 현규" userId="b751c0f0fb0cd990" providerId="LiveId" clId="{890F9629-C21E-5445-A12E-CCCB48845A62}" dt="2019-11-11T20:31:24.706" v="5391" actId="571"/>
          <ac:grpSpMkLst>
            <pc:docMk/>
            <pc:sldMk cId="961246600" sldId="277"/>
            <ac:grpSpMk id="744" creationId="{E8EDDF91-2E46-1447-B75F-65D9F075F759}"/>
          </ac:grpSpMkLst>
        </pc:grpChg>
        <pc:grpChg chg="mod">
          <ac:chgData name="강 현규" userId="b751c0f0fb0cd990" providerId="LiveId" clId="{890F9629-C21E-5445-A12E-CCCB48845A62}" dt="2019-11-11T20:31:24.706" v="5391" actId="571"/>
          <ac:grpSpMkLst>
            <pc:docMk/>
            <pc:sldMk cId="961246600" sldId="277"/>
            <ac:grpSpMk id="745" creationId="{E9ABA67E-F090-9341-A029-40A7C97179DD}"/>
          </ac:grpSpMkLst>
        </pc:grpChg>
        <pc:grpChg chg="mod">
          <ac:chgData name="강 현규" userId="b751c0f0fb0cd990" providerId="LiveId" clId="{890F9629-C21E-5445-A12E-CCCB48845A62}" dt="2019-11-11T20:31:24.706" v="5391" actId="571"/>
          <ac:grpSpMkLst>
            <pc:docMk/>
            <pc:sldMk cId="961246600" sldId="277"/>
            <ac:grpSpMk id="746" creationId="{6A004E2A-3C25-824F-A99C-D14BBB44BD00}"/>
          </ac:grpSpMkLst>
        </pc:grpChg>
        <pc:grpChg chg="mod">
          <ac:chgData name="강 현규" userId="b751c0f0fb0cd990" providerId="LiveId" clId="{890F9629-C21E-5445-A12E-CCCB48845A62}" dt="2019-11-11T20:31:24.706" v="5391" actId="571"/>
          <ac:grpSpMkLst>
            <pc:docMk/>
            <pc:sldMk cId="961246600" sldId="277"/>
            <ac:grpSpMk id="747" creationId="{C9869E32-2464-104B-B2FA-30564B6C37AE}"/>
          </ac:grpSpMkLst>
        </pc:grpChg>
        <pc:grpChg chg="mod">
          <ac:chgData name="강 현규" userId="b751c0f0fb0cd990" providerId="LiveId" clId="{890F9629-C21E-5445-A12E-CCCB48845A62}" dt="2019-11-11T20:31:24.706" v="5391" actId="571"/>
          <ac:grpSpMkLst>
            <pc:docMk/>
            <pc:sldMk cId="961246600" sldId="277"/>
            <ac:grpSpMk id="748" creationId="{827B53E9-7651-3E49-BBDE-FDA6DDB30F4B}"/>
          </ac:grpSpMkLst>
        </pc:grpChg>
        <pc:grpChg chg="mod">
          <ac:chgData name="강 현규" userId="b751c0f0fb0cd990" providerId="LiveId" clId="{890F9629-C21E-5445-A12E-CCCB48845A62}" dt="2019-11-11T20:31:24.706" v="5391" actId="571"/>
          <ac:grpSpMkLst>
            <pc:docMk/>
            <pc:sldMk cId="961246600" sldId="277"/>
            <ac:grpSpMk id="758" creationId="{773C0557-4F1B-2841-BD49-DF8902615F96}"/>
          </ac:grpSpMkLst>
        </pc:grpChg>
        <pc:grpChg chg="mod">
          <ac:chgData name="강 현규" userId="b751c0f0fb0cd990" providerId="LiveId" clId="{890F9629-C21E-5445-A12E-CCCB48845A62}" dt="2019-11-11T20:31:24.706" v="5391" actId="571"/>
          <ac:grpSpMkLst>
            <pc:docMk/>
            <pc:sldMk cId="961246600" sldId="277"/>
            <ac:grpSpMk id="759" creationId="{05DCC3C3-D6E2-7A46-A760-D2E9D30FEEEE}"/>
          </ac:grpSpMkLst>
        </pc:grpChg>
        <pc:grpChg chg="mod">
          <ac:chgData name="강 현규" userId="b751c0f0fb0cd990" providerId="LiveId" clId="{890F9629-C21E-5445-A12E-CCCB48845A62}" dt="2019-11-11T20:31:24.706" v="5391" actId="571"/>
          <ac:grpSpMkLst>
            <pc:docMk/>
            <pc:sldMk cId="961246600" sldId="277"/>
            <ac:grpSpMk id="760" creationId="{90629AC8-D05E-5A43-BD51-9B81399266B9}"/>
          </ac:grpSpMkLst>
        </pc:grpChg>
        <pc:grpChg chg="mod">
          <ac:chgData name="강 현규" userId="b751c0f0fb0cd990" providerId="LiveId" clId="{890F9629-C21E-5445-A12E-CCCB48845A62}" dt="2019-11-11T20:31:24.706" v="5391" actId="571"/>
          <ac:grpSpMkLst>
            <pc:docMk/>
            <pc:sldMk cId="961246600" sldId="277"/>
            <ac:grpSpMk id="770" creationId="{FF5390E3-B5F6-7C4F-A980-2034F6CD8B88}"/>
          </ac:grpSpMkLst>
        </pc:grpChg>
        <pc:grpChg chg="mod">
          <ac:chgData name="강 현규" userId="b751c0f0fb0cd990" providerId="LiveId" clId="{890F9629-C21E-5445-A12E-CCCB48845A62}" dt="2019-11-11T20:31:24.706" v="5391" actId="571"/>
          <ac:grpSpMkLst>
            <pc:docMk/>
            <pc:sldMk cId="961246600" sldId="277"/>
            <ac:grpSpMk id="771" creationId="{311AEBB4-BD04-1048-95A8-6FA845C6D4C8}"/>
          </ac:grpSpMkLst>
        </pc:grpChg>
        <pc:grpChg chg="mod">
          <ac:chgData name="강 현규" userId="b751c0f0fb0cd990" providerId="LiveId" clId="{890F9629-C21E-5445-A12E-CCCB48845A62}" dt="2019-11-11T20:31:24.706" v="5391" actId="571"/>
          <ac:grpSpMkLst>
            <pc:docMk/>
            <pc:sldMk cId="961246600" sldId="277"/>
            <ac:grpSpMk id="772" creationId="{1C031E14-37E1-554F-ACF5-463C9F95FB27}"/>
          </ac:grpSpMkLst>
        </pc:grpChg>
        <pc:grpChg chg="mod">
          <ac:chgData name="강 현규" userId="b751c0f0fb0cd990" providerId="LiveId" clId="{890F9629-C21E-5445-A12E-CCCB48845A62}" dt="2019-11-11T20:31:24.706" v="5391" actId="571"/>
          <ac:grpSpMkLst>
            <pc:docMk/>
            <pc:sldMk cId="961246600" sldId="277"/>
            <ac:grpSpMk id="782" creationId="{B02E2133-F636-474E-B092-DF5F69002098}"/>
          </ac:grpSpMkLst>
        </pc:grpChg>
        <pc:grpChg chg="mod">
          <ac:chgData name="강 현규" userId="b751c0f0fb0cd990" providerId="LiveId" clId="{890F9629-C21E-5445-A12E-CCCB48845A62}" dt="2019-11-11T20:31:24.706" v="5391" actId="571"/>
          <ac:grpSpMkLst>
            <pc:docMk/>
            <pc:sldMk cId="961246600" sldId="277"/>
            <ac:grpSpMk id="783" creationId="{5E94D970-6957-3848-B186-4B7D6490DD47}"/>
          </ac:grpSpMkLst>
        </pc:grpChg>
        <pc:grpChg chg="mod">
          <ac:chgData name="강 현규" userId="b751c0f0fb0cd990" providerId="LiveId" clId="{890F9629-C21E-5445-A12E-CCCB48845A62}" dt="2019-11-11T20:31:24.706" v="5391" actId="571"/>
          <ac:grpSpMkLst>
            <pc:docMk/>
            <pc:sldMk cId="961246600" sldId="277"/>
            <ac:grpSpMk id="784" creationId="{9B571196-5EF5-BF45-9807-3585541EDD38}"/>
          </ac:grpSpMkLst>
        </pc:grpChg>
        <pc:grpChg chg="mod">
          <ac:chgData name="강 현규" userId="b751c0f0fb0cd990" providerId="LiveId" clId="{890F9629-C21E-5445-A12E-CCCB48845A62}" dt="2019-11-11T20:31:24.706" v="5391" actId="571"/>
          <ac:grpSpMkLst>
            <pc:docMk/>
            <pc:sldMk cId="961246600" sldId="277"/>
            <ac:grpSpMk id="794" creationId="{93E9A509-839B-8E45-8741-7085E1C2C83A}"/>
          </ac:grpSpMkLst>
        </pc:grpChg>
        <pc:grpChg chg="mod">
          <ac:chgData name="강 현규" userId="b751c0f0fb0cd990" providerId="LiveId" clId="{890F9629-C21E-5445-A12E-CCCB48845A62}" dt="2019-11-11T20:31:24.706" v="5391" actId="571"/>
          <ac:grpSpMkLst>
            <pc:docMk/>
            <pc:sldMk cId="961246600" sldId="277"/>
            <ac:grpSpMk id="795" creationId="{FD0A12C3-AE04-2E48-9898-4760A1D475A0}"/>
          </ac:grpSpMkLst>
        </pc:grpChg>
        <pc:grpChg chg="mod">
          <ac:chgData name="강 현규" userId="b751c0f0fb0cd990" providerId="LiveId" clId="{890F9629-C21E-5445-A12E-CCCB48845A62}" dt="2019-11-11T20:31:24.706" v="5391" actId="571"/>
          <ac:grpSpMkLst>
            <pc:docMk/>
            <pc:sldMk cId="961246600" sldId="277"/>
            <ac:grpSpMk id="796" creationId="{518C9B0C-667B-9F48-AEC5-8C7B37BBCB4E}"/>
          </ac:grpSpMkLst>
        </pc:grpChg>
        <pc:grpChg chg="mod">
          <ac:chgData name="강 현규" userId="b751c0f0fb0cd990" providerId="LiveId" clId="{890F9629-C21E-5445-A12E-CCCB48845A62}" dt="2019-11-11T20:31:24.706" v="5391" actId="571"/>
          <ac:grpSpMkLst>
            <pc:docMk/>
            <pc:sldMk cId="961246600" sldId="277"/>
            <ac:grpSpMk id="806" creationId="{7424FFC4-9BD9-9845-A7D9-D02BB92BD012}"/>
          </ac:grpSpMkLst>
        </pc:grpChg>
        <pc:grpChg chg="mod">
          <ac:chgData name="강 현규" userId="b751c0f0fb0cd990" providerId="LiveId" clId="{890F9629-C21E-5445-A12E-CCCB48845A62}" dt="2019-11-11T20:31:24.706" v="5391" actId="571"/>
          <ac:grpSpMkLst>
            <pc:docMk/>
            <pc:sldMk cId="961246600" sldId="277"/>
            <ac:grpSpMk id="807" creationId="{2E83B04E-3792-D245-8360-19B0E0F9C86C}"/>
          </ac:grpSpMkLst>
        </pc:grpChg>
        <pc:grpChg chg="mod">
          <ac:chgData name="강 현규" userId="b751c0f0fb0cd990" providerId="LiveId" clId="{890F9629-C21E-5445-A12E-CCCB48845A62}" dt="2019-11-11T20:31:24.706" v="5391" actId="571"/>
          <ac:grpSpMkLst>
            <pc:docMk/>
            <pc:sldMk cId="961246600" sldId="277"/>
            <ac:grpSpMk id="808" creationId="{221F1ECF-E8B5-3744-8E34-97DBA280BA34}"/>
          </ac:grpSpMkLst>
        </pc:grpChg>
        <pc:graphicFrameChg chg="del">
          <ac:chgData name="강 현규" userId="b751c0f0fb0cd990" providerId="LiveId" clId="{890F9629-C21E-5445-A12E-CCCB48845A62}" dt="2019-11-11T20:02:13.590" v="3937"/>
          <ac:graphicFrameMkLst>
            <pc:docMk/>
            <pc:sldMk cId="961246600" sldId="277"/>
            <ac:graphicFrameMk id="8" creationId="{24897FE2-008C-974F-A00B-933F48E5F7CD}"/>
          </ac:graphicFrameMkLst>
        </pc:graphicFrameChg>
        <pc:graphicFrameChg chg="add del mod modGraphic">
          <ac:chgData name="강 현규" userId="b751c0f0fb0cd990" providerId="LiveId" clId="{890F9629-C21E-5445-A12E-CCCB48845A62}" dt="2019-11-11T20:09:19.028" v="4261"/>
          <ac:graphicFrameMkLst>
            <pc:docMk/>
            <pc:sldMk cId="961246600" sldId="277"/>
            <ac:graphicFrameMk id="11" creationId="{F150440F-7754-5542-B636-BB77BDBF46D8}"/>
          </ac:graphicFrameMkLst>
        </pc:graphicFrameChg>
      </pc:sldChg>
      <pc:sldChg chg="addSp delSp modSp add ord modNotesTx">
        <pc:chgData name="강 현규" userId="b751c0f0fb0cd990" providerId="LiveId" clId="{890F9629-C21E-5445-A12E-CCCB48845A62}" dt="2019-11-20T02:25:06.962" v="46125" actId="20577"/>
        <pc:sldMkLst>
          <pc:docMk/>
          <pc:sldMk cId="269903065" sldId="278"/>
        </pc:sldMkLst>
        <pc:spChg chg="mod">
          <ac:chgData name="강 현규" userId="b751c0f0fb0cd990" providerId="LiveId" clId="{890F9629-C21E-5445-A12E-CCCB48845A62}" dt="2019-11-19T22:57:57.065" v="45165"/>
          <ac:spMkLst>
            <pc:docMk/>
            <pc:sldMk cId="269903065" sldId="278"/>
            <ac:spMk id="3" creationId="{3A7AAAFF-EAAD-4827-AFE9-614821584A91}"/>
          </ac:spMkLst>
        </pc:spChg>
        <pc:spChg chg="del">
          <ac:chgData name="강 현규" userId="b751c0f0fb0cd990" providerId="LiveId" clId="{890F9629-C21E-5445-A12E-CCCB48845A62}" dt="2019-11-11T20:29:40.325" v="5365"/>
          <ac:spMkLst>
            <pc:docMk/>
            <pc:sldMk cId="269903065" sldId="278"/>
            <ac:spMk id="4" creationId="{63D66373-1ABA-D04F-B46C-7AA17FA1FAC4}"/>
          </ac:spMkLst>
        </pc:spChg>
        <pc:spChg chg="add del mod">
          <ac:chgData name="강 현규" userId="b751c0f0fb0cd990" providerId="LiveId" clId="{890F9629-C21E-5445-A12E-CCCB48845A62}" dt="2019-11-18T20:09:50.557" v="27091"/>
          <ac:spMkLst>
            <pc:docMk/>
            <pc:sldMk cId="269903065" sldId="278"/>
            <ac:spMk id="4" creationId="{7A5F94AF-1AAC-2042-860F-B27F6A75120D}"/>
          </ac:spMkLst>
        </pc:spChg>
        <pc:spChg chg="del">
          <ac:chgData name="강 현규" userId="b751c0f0fb0cd990" providerId="LiveId" clId="{890F9629-C21E-5445-A12E-CCCB48845A62}" dt="2019-11-11T20:29:40.325" v="5365"/>
          <ac:spMkLst>
            <pc:docMk/>
            <pc:sldMk cId="269903065" sldId="278"/>
            <ac:spMk id="5" creationId="{056911CA-0897-3148-943F-2287A1C68F29}"/>
          </ac:spMkLst>
        </pc:spChg>
        <pc:spChg chg="del">
          <ac:chgData name="강 현규" userId="b751c0f0fb0cd990" providerId="LiveId" clId="{890F9629-C21E-5445-A12E-CCCB48845A62}" dt="2019-11-11T20:29:41.888" v="5366"/>
          <ac:spMkLst>
            <pc:docMk/>
            <pc:sldMk cId="269903065" sldId="278"/>
            <ac:spMk id="6" creationId="{7A863A7D-EA90-BF46-923C-5F8ABC309990}"/>
          </ac:spMkLst>
        </pc:spChg>
        <pc:spChg chg="del mod topLvl">
          <ac:chgData name="강 현규" userId="b751c0f0fb0cd990" providerId="LiveId" clId="{890F9629-C21E-5445-A12E-CCCB48845A62}" dt="2019-11-11T20:34:00.037" v="5447"/>
          <ac:spMkLst>
            <pc:docMk/>
            <pc:sldMk cId="269903065" sldId="278"/>
            <ac:spMk id="12" creationId="{C57C154B-CA0A-6D49-818E-53E93526B2B8}"/>
          </ac:spMkLst>
        </pc:spChg>
        <pc:spChg chg="del mod topLvl">
          <ac:chgData name="강 현규" userId="b751c0f0fb0cd990" providerId="LiveId" clId="{890F9629-C21E-5445-A12E-CCCB48845A62}" dt="2019-11-11T20:32:55.523" v="5417"/>
          <ac:spMkLst>
            <pc:docMk/>
            <pc:sldMk cId="269903065" sldId="278"/>
            <ac:spMk id="13" creationId="{348471B1-AF02-0347-AA2F-FFD0650FA6AC}"/>
          </ac:spMkLst>
        </pc:spChg>
        <pc:spChg chg="del mod topLvl">
          <ac:chgData name="강 현규" userId="b751c0f0fb0cd990" providerId="LiveId" clId="{890F9629-C21E-5445-A12E-CCCB48845A62}" dt="2019-11-11T20:34:00.037" v="5447"/>
          <ac:spMkLst>
            <pc:docMk/>
            <pc:sldMk cId="269903065" sldId="278"/>
            <ac:spMk id="14" creationId="{F82CA559-8CBB-AD4F-BE95-A87B75E95FEE}"/>
          </ac:spMkLst>
        </pc:spChg>
        <pc:spChg chg="del mod topLvl">
          <ac:chgData name="강 현규" userId="b751c0f0fb0cd990" providerId="LiveId" clId="{890F9629-C21E-5445-A12E-CCCB48845A62}" dt="2019-11-11T20:34:00.037" v="5447"/>
          <ac:spMkLst>
            <pc:docMk/>
            <pc:sldMk cId="269903065" sldId="278"/>
            <ac:spMk id="15" creationId="{871B4933-DC98-3E43-93EE-BD37C7CEC044}"/>
          </ac:spMkLst>
        </pc:spChg>
        <pc:spChg chg="mod topLvl">
          <ac:chgData name="강 현규" userId="b751c0f0fb0cd990" providerId="LiveId" clId="{890F9629-C21E-5445-A12E-CCCB48845A62}" dt="2019-11-11T20:35:54.902" v="5468" actId="164"/>
          <ac:spMkLst>
            <pc:docMk/>
            <pc:sldMk cId="269903065" sldId="278"/>
            <ac:spMk id="16" creationId="{83BB149E-D8B8-7D45-92CB-68942F960DE4}"/>
          </ac:spMkLst>
        </pc:spChg>
        <pc:spChg chg="del mod topLvl">
          <ac:chgData name="강 현규" userId="b751c0f0fb0cd990" providerId="LiveId" clId="{890F9629-C21E-5445-A12E-CCCB48845A62}" dt="2019-11-11T20:35:07.227" v="5455"/>
          <ac:spMkLst>
            <pc:docMk/>
            <pc:sldMk cId="269903065" sldId="278"/>
            <ac:spMk id="17" creationId="{F115D4C2-5437-D74B-8514-0A2A6126F626}"/>
          </ac:spMkLst>
        </pc:spChg>
        <pc:spChg chg="del mod topLvl">
          <ac:chgData name="강 현규" userId="b751c0f0fb0cd990" providerId="LiveId" clId="{890F9629-C21E-5445-A12E-CCCB48845A62}" dt="2019-11-11T20:35:07.227" v="5455"/>
          <ac:spMkLst>
            <pc:docMk/>
            <pc:sldMk cId="269903065" sldId="278"/>
            <ac:spMk id="18" creationId="{865B9B5F-40A0-564E-923A-5C232D52BE98}"/>
          </ac:spMkLst>
        </pc:spChg>
        <pc:spChg chg="del mod topLvl">
          <ac:chgData name="강 현규" userId="b751c0f0fb0cd990" providerId="LiveId" clId="{890F9629-C21E-5445-A12E-CCCB48845A62}" dt="2019-11-11T20:35:08.624" v="5456"/>
          <ac:spMkLst>
            <pc:docMk/>
            <pc:sldMk cId="269903065" sldId="278"/>
            <ac:spMk id="19" creationId="{CFF243EE-0067-144A-9E02-003DD2F2B137}"/>
          </ac:spMkLst>
        </pc:spChg>
        <pc:spChg chg="del mod topLvl">
          <ac:chgData name="강 현규" userId="b751c0f0fb0cd990" providerId="LiveId" clId="{890F9629-C21E-5445-A12E-CCCB48845A62}" dt="2019-11-11T20:35:07.227" v="5455"/>
          <ac:spMkLst>
            <pc:docMk/>
            <pc:sldMk cId="269903065" sldId="278"/>
            <ac:spMk id="20" creationId="{EEDC5E77-8F64-714B-A453-51B5208FC886}"/>
          </ac:spMkLst>
        </pc:spChg>
        <pc:spChg chg="add mod topLvl">
          <ac:chgData name="강 현규" userId="b751c0f0fb0cd990" providerId="LiveId" clId="{890F9629-C21E-5445-A12E-CCCB48845A62}" dt="2019-11-11T20:41:48.445" v="5612" actId="164"/>
          <ac:spMkLst>
            <pc:docMk/>
            <pc:sldMk cId="269903065" sldId="278"/>
            <ac:spMk id="385" creationId="{F41E0E14-165E-C649-90FC-79A12B62BA26}"/>
          </ac:spMkLst>
        </pc:spChg>
        <pc:spChg chg="add mod topLvl">
          <ac:chgData name="강 현규" userId="b751c0f0fb0cd990" providerId="LiveId" clId="{890F9629-C21E-5445-A12E-CCCB48845A62}" dt="2019-11-20T01:14:13.853" v="45526" actId="20577"/>
          <ac:spMkLst>
            <pc:docMk/>
            <pc:sldMk cId="269903065" sldId="278"/>
            <ac:spMk id="386" creationId="{3C501440-6963-4D46-8F30-E4A3848FADAC}"/>
          </ac:spMkLst>
        </pc:spChg>
        <pc:spChg chg="add mod topLvl">
          <ac:chgData name="강 현규" userId="b751c0f0fb0cd990" providerId="LiveId" clId="{890F9629-C21E-5445-A12E-CCCB48845A62}" dt="2019-11-20T01:14:16.195" v="45527" actId="20577"/>
          <ac:spMkLst>
            <pc:docMk/>
            <pc:sldMk cId="269903065" sldId="278"/>
            <ac:spMk id="387" creationId="{E2CBB7CF-A98A-064A-906E-68584AC72DE4}"/>
          </ac:spMkLst>
        </pc:spChg>
        <pc:spChg chg="add mod topLvl">
          <ac:chgData name="강 현규" userId="b751c0f0fb0cd990" providerId="LiveId" clId="{890F9629-C21E-5445-A12E-CCCB48845A62}" dt="2019-11-11T20:41:48.445" v="5612" actId="164"/>
          <ac:spMkLst>
            <pc:docMk/>
            <pc:sldMk cId="269903065" sldId="278"/>
            <ac:spMk id="388" creationId="{1504D5BF-1B78-8B47-B924-9343A27B77BF}"/>
          </ac:spMkLst>
        </pc:spChg>
        <pc:spChg chg="add mod">
          <ac:chgData name="강 현규" userId="b751c0f0fb0cd990" providerId="LiveId" clId="{890F9629-C21E-5445-A12E-CCCB48845A62}" dt="2019-11-12T04:01:28.452" v="6386" actId="1035"/>
          <ac:spMkLst>
            <pc:docMk/>
            <pc:sldMk cId="269903065" sldId="278"/>
            <ac:spMk id="389" creationId="{DD812B5B-1D53-284D-A11B-267A2E170788}"/>
          </ac:spMkLst>
        </pc:spChg>
        <pc:spChg chg="add mod">
          <ac:chgData name="강 현규" userId="b751c0f0fb0cd990" providerId="LiveId" clId="{890F9629-C21E-5445-A12E-CCCB48845A62}" dt="2019-11-12T04:01:28.452" v="6386" actId="1035"/>
          <ac:spMkLst>
            <pc:docMk/>
            <pc:sldMk cId="269903065" sldId="278"/>
            <ac:spMk id="390" creationId="{3FEF637C-907F-C94B-AA30-88865E94DB21}"/>
          </ac:spMkLst>
        </pc:spChg>
        <pc:spChg chg="add mod topLvl">
          <ac:chgData name="강 현규" userId="b751c0f0fb0cd990" providerId="LiveId" clId="{890F9629-C21E-5445-A12E-CCCB48845A62}" dt="2019-11-11T20:41:48.445" v="5612" actId="164"/>
          <ac:spMkLst>
            <pc:docMk/>
            <pc:sldMk cId="269903065" sldId="278"/>
            <ac:spMk id="391" creationId="{5AA028C5-C6BD-2D4F-BDAA-3E33576217BB}"/>
          </ac:spMkLst>
        </pc:spChg>
        <pc:spChg chg="add mod topLvl">
          <ac:chgData name="강 현규" userId="b751c0f0fb0cd990" providerId="LiveId" clId="{890F9629-C21E-5445-A12E-CCCB48845A62}" dt="2019-11-11T20:41:48.445" v="5612" actId="164"/>
          <ac:spMkLst>
            <pc:docMk/>
            <pc:sldMk cId="269903065" sldId="278"/>
            <ac:spMk id="392" creationId="{B4DCE27E-FFC2-2B49-9790-3E76F08665B7}"/>
          </ac:spMkLst>
        </pc:spChg>
        <pc:spChg chg="add mod topLvl">
          <ac:chgData name="강 현규" userId="b751c0f0fb0cd990" providerId="LiveId" clId="{890F9629-C21E-5445-A12E-CCCB48845A62}" dt="2019-11-11T20:41:48.445" v="5612" actId="164"/>
          <ac:spMkLst>
            <pc:docMk/>
            <pc:sldMk cId="269903065" sldId="278"/>
            <ac:spMk id="393" creationId="{59FD7203-BE81-1F47-AD82-A51856A23E48}"/>
          </ac:spMkLst>
        </pc:spChg>
        <pc:spChg chg="add mod topLvl">
          <ac:chgData name="강 현규" userId="b751c0f0fb0cd990" providerId="LiveId" clId="{890F9629-C21E-5445-A12E-CCCB48845A62}" dt="2019-11-11T20:41:48.445" v="5612" actId="164"/>
          <ac:spMkLst>
            <pc:docMk/>
            <pc:sldMk cId="269903065" sldId="278"/>
            <ac:spMk id="394" creationId="{B8AF15E1-B4F9-024A-93BA-E83269DB1854}"/>
          </ac:spMkLst>
        </pc:spChg>
        <pc:spChg chg="add mod topLvl">
          <ac:chgData name="강 현규" userId="b751c0f0fb0cd990" providerId="LiveId" clId="{890F9629-C21E-5445-A12E-CCCB48845A62}" dt="2019-11-11T20:41:48.445" v="5612" actId="164"/>
          <ac:spMkLst>
            <pc:docMk/>
            <pc:sldMk cId="269903065" sldId="278"/>
            <ac:spMk id="395" creationId="{81EDB6C2-E88A-B843-9CA5-B06C916A99FA}"/>
          </ac:spMkLst>
        </pc:spChg>
        <pc:spChg chg="add mod">
          <ac:chgData name="강 현규" userId="b751c0f0fb0cd990" providerId="LiveId" clId="{890F9629-C21E-5445-A12E-CCCB48845A62}" dt="2019-11-20T01:14:19.189" v="45528" actId="20577"/>
          <ac:spMkLst>
            <pc:docMk/>
            <pc:sldMk cId="269903065" sldId="278"/>
            <ac:spMk id="403" creationId="{E18958B8-3E23-394B-B541-8615FB72E0A6}"/>
          </ac:spMkLst>
        </pc:spChg>
        <pc:spChg chg="add mod">
          <ac:chgData name="강 현규" userId="b751c0f0fb0cd990" providerId="LiveId" clId="{890F9629-C21E-5445-A12E-CCCB48845A62}" dt="2019-11-18T20:15:20.048" v="27275" actId="1035"/>
          <ac:spMkLst>
            <pc:docMk/>
            <pc:sldMk cId="269903065" sldId="278"/>
            <ac:spMk id="404" creationId="{A22A8169-D431-9741-895A-C035A16E8DCF}"/>
          </ac:spMkLst>
        </pc:spChg>
        <pc:spChg chg="add mod">
          <ac:chgData name="강 현규" userId="b751c0f0fb0cd990" providerId="LiveId" clId="{890F9629-C21E-5445-A12E-CCCB48845A62}" dt="2019-11-11T20:41:48.445" v="5612" actId="164"/>
          <ac:spMkLst>
            <pc:docMk/>
            <pc:sldMk cId="269903065" sldId="278"/>
            <ac:spMk id="405" creationId="{2C7CE9C9-F786-1242-8EBA-296A0FE7EF04}"/>
          </ac:spMkLst>
        </pc:spChg>
        <pc:spChg chg="add mod">
          <ac:chgData name="강 현규" userId="b751c0f0fb0cd990" providerId="LiveId" clId="{890F9629-C21E-5445-A12E-CCCB48845A62}" dt="2019-11-11T20:44:38.591" v="5633" actId="1037"/>
          <ac:spMkLst>
            <pc:docMk/>
            <pc:sldMk cId="269903065" sldId="278"/>
            <ac:spMk id="406" creationId="{50CF069D-A9A2-1E45-86EC-71CF676C1FBE}"/>
          </ac:spMkLst>
        </pc:spChg>
        <pc:grpChg chg="add mod">
          <ac:chgData name="강 현규" userId="b751c0f0fb0cd990" providerId="LiveId" clId="{890F9629-C21E-5445-A12E-CCCB48845A62}" dt="2019-11-19T08:29:43.923" v="44642" actId="1076"/>
          <ac:grpSpMkLst>
            <pc:docMk/>
            <pc:sldMk cId="269903065" sldId="278"/>
            <ac:grpSpMk id="5" creationId="{95F65907-1E88-D149-85EA-D74638DE3D73}"/>
          </ac:grpSpMkLst>
        </pc:grpChg>
        <pc:grpChg chg="add del mod">
          <ac:chgData name="강 현규" userId="b751c0f0fb0cd990" providerId="LiveId" clId="{890F9629-C21E-5445-A12E-CCCB48845A62}" dt="2019-11-11T20:32:39.371" v="5414" actId="165"/>
          <ac:grpSpMkLst>
            <pc:docMk/>
            <pc:sldMk cId="269903065" sldId="278"/>
            <ac:grpSpMk id="7" creationId="{78A6E54F-0FB4-0942-86B5-1039B94AE060}"/>
          </ac:grpSpMkLst>
        </pc:grpChg>
        <pc:grpChg chg="del mod topLvl">
          <ac:chgData name="강 현규" userId="b751c0f0fb0cd990" providerId="LiveId" clId="{890F9629-C21E-5445-A12E-CCCB48845A62}" dt="2019-11-11T20:32:46.875" v="5415" actId="165"/>
          <ac:grpSpMkLst>
            <pc:docMk/>
            <pc:sldMk cId="269903065" sldId="278"/>
            <ac:grpSpMk id="8" creationId="{B06C39B2-DDE3-764F-A761-86DE4A26CFC8}"/>
          </ac:grpSpMkLst>
        </pc:grpChg>
        <pc:grpChg chg="del mod topLvl">
          <ac:chgData name="강 현규" userId="b751c0f0fb0cd990" providerId="LiveId" clId="{890F9629-C21E-5445-A12E-CCCB48845A62}" dt="2019-11-11T20:33:08.509" v="5418" actId="165"/>
          <ac:grpSpMkLst>
            <pc:docMk/>
            <pc:sldMk cId="269903065" sldId="278"/>
            <ac:grpSpMk id="9" creationId="{B157FCA6-C51A-3E47-9D60-473EEFF94185}"/>
          </ac:grpSpMkLst>
        </pc:grpChg>
        <pc:grpChg chg="del mod topLvl">
          <ac:chgData name="강 현규" userId="b751c0f0fb0cd990" providerId="LiveId" clId="{890F9629-C21E-5445-A12E-CCCB48845A62}" dt="2019-11-11T20:33:09.836" v="5419" actId="165"/>
          <ac:grpSpMkLst>
            <pc:docMk/>
            <pc:sldMk cId="269903065" sldId="278"/>
            <ac:grpSpMk id="10" creationId="{C05D2C5E-0EB0-6A49-AD4E-3DC3B9C113F0}"/>
          </ac:grpSpMkLst>
        </pc:grpChg>
        <pc:grpChg chg="del mod topLvl">
          <ac:chgData name="강 현규" userId="b751c0f0fb0cd990" providerId="LiveId" clId="{890F9629-C21E-5445-A12E-CCCB48845A62}" dt="2019-11-11T20:33:10.812" v="5420" actId="165"/>
          <ac:grpSpMkLst>
            <pc:docMk/>
            <pc:sldMk cId="269903065" sldId="278"/>
            <ac:grpSpMk id="11" creationId="{94EAC93D-95AB-7D48-B401-538E297AA28E}"/>
          </ac:grpSpMkLst>
        </pc:grpChg>
        <pc:grpChg chg="mod topLvl">
          <ac:chgData name="강 현규" userId="b751c0f0fb0cd990" providerId="LiveId" clId="{890F9629-C21E-5445-A12E-CCCB48845A62}" dt="2019-11-11T20:35:42.916" v="5462" actId="164"/>
          <ac:grpSpMkLst>
            <pc:docMk/>
            <pc:sldMk cId="269903065" sldId="278"/>
            <ac:grpSpMk id="21" creationId="{4BBFF948-07CE-E14D-B5E2-1DB2DF2FE7CF}"/>
          </ac:grpSpMkLst>
        </pc:grpChg>
        <pc:grpChg chg="mod topLvl">
          <ac:chgData name="강 현규" userId="b751c0f0fb0cd990" providerId="LiveId" clId="{890F9629-C21E-5445-A12E-CCCB48845A62}" dt="2019-11-11T20:35:42.916" v="5462" actId="164"/>
          <ac:grpSpMkLst>
            <pc:docMk/>
            <pc:sldMk cId="269903065" sldId="278"/>
            <ac:grpSpMk id="22" creationId="{9EE5B5BE-7319-6246-BB53-F594101E1C8B}"/>
          </ac:grpSpMkLst>
        </pc:grpChg>
        <pc:grpChg chg="mod topLvl">
          <ac:chgData name="강 현규" userId="b751c0f0fb0cd990" providerId="LiveId" clId="{890F9629-C21E-5445-A12E-CCCB48845A62}" dt="2019-11-11T20:35:42.916" v="5462" actId="164"/>
          <ac:grpSpMkLst>
            <pc:docMk/>
            <pc:sldMk cId="269903065" sldId="278"/>
            <ac:grpSpMk id="23" creationId="{B49F5675-E57C-0543-B985-A8D203AA6D1C}"/>
          </ac:grpSpMkLst>
        </pc:grpChg>
        <pc:grpChg chg="mod topLvl">
          <ac:chgData name="강 현규" userId="b751c0f0fb0cd990" providerId="LiveId" clId="{890F9629-C21E-5445-A12E-CCCB48845A62}" dt="2019-11-11T20:35:42.916" v="5462" actId="164"/>
          <ac:grpSpMkLst>
            <pc:docMk/>
            <pc:sldMk cId="269903065" sldId="278"/>
            <ac:grpSpMk id="24" creationId="{A1D2CFA8-9AB5-3B43-B2A1-E46C1E0F9C7A}"/>
          </ac:grpSpMkLst>
        </pc:grpChg>
        <pc:grpChg chg="mod topLvl">
          <ac:chgData name="강 현규" userId="b751c0f0fb0cd990" providerId="LiveId" clId="{890F9629-C21E-5445-A12E-CCCB48845A62}" dt="2019-11-11T20:35:42.916" v="5462" actId="164"/>
          <ac:grpSpMkLst>
            <pc:docMk/>
            <pc:sldMk cId="269903065" sldId="278"/>
            <ac:grpSpMk id="25" creationId="{F0DA7202-480E-114F-AB38-75109AC8FBFC}"/>
          </ac:grpSpMkLst>
        </pc:grpChg>
        <pc:grpChg chg="mod topLvl">
          <ac:chgData name="강 현규" userId="b751c0f0fb0cd990" providerId="LiveId" clId="{890F9629-C21E-5445-A12E-CCCB48845A62}" dt="2019-11-11T20:35:42.916" v="5462" actId="164"/>
          <ac:grpSpMkLst>
            <pc:docMk/>
            <pc:sldMk cId="269903065" sldId="278"/>
            <ac:grpSpMk id="26" creationId="{15F84A38-45CC-9441-A395-D1A4499E7051}"/>
          </ac:grpSpMkLst>
        </pc:grpChg>
        <pc:grpChg chg="del mod topLvl">
          <ac:chgData name="강 현규" userId="b751c0f0fb0cd990" providerId="LiveId" clId="{890F9629-C21E-5445-A12E-CCCB48845A62}" dt="2019-11-11T20:35:07.227" v="5455"/>
          <ac:grpSpMkLst>
            <pc:docMk/>
            <pc:sldMk cId="269903065" sldId="278"/>
            <ac:grpSpMk id="99" creationId="{F351F4D1-3240-804A-AE5E-C6B0C6576C52}"/>
          </ac:grpSpMkLst>
        </pc:grpChg>
        <pc:grpChg chg="del mod topLvl">
          <ac:chgData name="강 현규" userId="b751c0f0fb0cd990" providerId="LiveId" clId="{890F9629-C21E-5445-A12E-CCCB48845A62}" dt="2019-11-11T20:35:07.227" v="5455"/>
          <ac:grpSpMkLst>
            <pc:docMk/>
            <pc:sldMk cId="269903065" sldId="278"/>
            <ac:grpSpMk id="100" creationId="{B4473F16-E520-F444-BCCA-E7528B0D7B94}"/>
          </ac:grpSpMkLst>
        </pc:grpChg>
        <pc:grpChg chg="del mod topLvl">
          <ac:chgData name="강 현규" userId="b751c0f0fb0cd990" providerId="LiveId" clId="{890F9629-C21E-5445-A12E-CCCB48845A62}" dt="2019-11-11T20:35:07.227" v="5455"/>
          <ac:grpSpMkLst>
            <pc:docMk/>
            <pc:sldMk cId="269903065" sldId="278"/>
            <ac:grpSpMk id="101" creationId="{3C80F8E4-9698-664D-979D-A59F983C26BF}"/>
          </ac:grpSpMkLst>
        </pc:grpChg>
        <pc:grpChg chg="del mod topLvl">
          <ac:chgData name="강 현규" userId="b751c0f0fb0cd990" providerId="LiveId" clId="{890F9629-C21E-5445-A12E-CCCB48845A62}" dt="2019-11-11T20:35:07.227" v="5455"/>
          <ac:grpSpMkLst>
            <pc:docMk/>
            <pc:sldMk cId="269903065" sldId="278"/>
            <ac:grpSpMk id="102" creationId="{6AE9458C-9CD8-5144-B72F-5B0B9EC3820D}"/>
          </ac:grpSpMkLst>
        </pc:grpChg>
        <pc:grpChg chg="del mod topLvl">
          <ac:chgData name="강 현규" userId="b751c0f0fb0cd990" providerId="LiveId" clId="{890F9629-C21E-5445-A12E-CCCB48845A62}" dt="2019-11-11T20:35:07.227" v="5455"/>
          <ac:grpSpMkLst>
            <pc:docMk/>
            <pc:sldMk cId="269903065" sldId="278"/>
            <ac:grpSpMk id="103" creationId="{1AFD310F-9F74-3849-80A8-FC2FC118C162}"/>
          </ac:grpSpMkLst>
        </pc:grpChg>
        <pc:grpChg chg="del mod topLvl">
          <ac:chgData name="강 현규" userId="b751c0f0fb0cd990" providerId="LiveId" clId="{890F9629-C21E-5445-A12E-CCCB48845A62}" dt="2019-11-11T20:35:07.227" v="5455"/>
          <ac:grpSpMkLst>
            <pc:docMk/>
            <pc:sldMk cId="269903065" sldId="278"/>
            <ac:grpSpMk id="104" creationId="{C8DD5E64-60D3-B04C-BF6F-F9C8F90D557F}"/>
          </ac:grpSpMkLst>
        </pc:grpChg>
        <pc:grpChg chg="del mod topLvl">
          <ac:chgData name="강 현규" userId="b751c0f0fb0cd990" providerId="LiveId" clId="{890F9629-C21E-5445-A12E-CCCB48845A62}" dt="2019-11-11T20:35:07.227" v="5455"/>
          <ac:grpSpMkLst>
            <pc:docMk/>
            <pc:sldMk cId="269903065" sldId="278"/>
            <ac:grpSpMk id="177" creationId="{BF5D4B1F-1DF1-504C-9FB9-D2F5F20C030B}"/>
          </ac:grpSpMkLst>
        </pc:grpChg>
        <pc:grpChg chg="del mod topLvl">
          <ac:chgData name="강 현규" userId="b751c0f0fb0cd990" providerId="LiveId" clId="{890F9629-C21E-5445-A12E-CCCB48845A62}" dt="2019-11-11T20:35:07.227" v="5455"/>
          <ac:grpSpMkLst>
            <pc:docMk/>
            <pc:sldMk cId="269903065" sldId="278"/>
            <ac:grpSpMk id="178" creationId="{4F8A7A2E-313B-E341-AF97-0BAB9B0A8878}"/>
          </ac:grpSpMkLst>
        </pc:grpChg>
        <pc:grpChg chg="del mod topLvl">
          <ac:chgData name="강 현규" userId="b751c0f0fb0cd990" providerId="LiveId" clId="{890F9629-C21E-5445-A12E-CCCB48845A62}" dt="2019-11-11T20:35:07.227" v="5455"/>
          <ac:grpSpMkLst>
            <pc:docMk/>
            <pc:sldMk cId="269903065" sldId="278"/>
            <ac:grpSpMk id="179" creationId="{8DF31F4D-3055-844C-ACD1-26E3CAF8F269}"/>
          </ac:grpSpMkLst>
        </pc:grpChg>
        <pc:grpChg chg="del mod topLvl">
          <ac:chgData name="강 현규" userId="b751c0f0fb0cd990" providerId="LiveId" clId="{890F9629-C21E-5445-A12E-CCCB48845A62}" dt="2019-11-11T20:35:07.227" v="5455"/>
          <ac:grpSpMkLst>
            <pc:docMk/>
            <pc:sldMk cId="269903065" sldId="278"/>
            <ac:grpSpMk id="180" creationId="{0A2120F5-9C96-C748-8386-87E4958B3225}"/>
          </ac:grpSpMkLst>
        </pc:grpChg>
        <pc:grpChg chg="del mod topLvl">
          <ac:chgData name="강 현규" userId="b751c0f0fb0cd990" providerId="LiveId" clId="{890F9629-C21E-5445-A12E-CCCB48845A62}" dt="2019-11-11T20:35:07.227" v="5455"/>
          <ac:grpSpMkLst>
            <pc:docMk/>
            <pc:sldMk cId="269903065" sldId="278"/>
            <ac:grpSpMk id="181" creationId="{40E2D08A-4113-E246-AEAB-D1251B7CF758}"/>
          </ac:grpSpMkLst>
        </pc:grpChg>
        <pc:grpChg chg="del mod topLvl">
          <ac:chgData name="강 현규" userId="b751c0f0fb0cd990" providerId="LiveId" clId="{890F9629-C21E-5445-A12E-CCCB48845A62}" dt="2019-11-11T20:35:07.227" v="5455"/>
          <ac:grpSpMkLst>
            <pc:docMk/>
            <pc:sldMk cId="269903065" sldId="278"/>
            <ac:grpSpMk id="182" creationId="{1108DCAC-54A9-B948-8949-52BB20B232EF}"/>
          </ac:grpSpMkLst>
        </pc:grpChg>
        <pc:grpChg chg="mod topLvl">
          <ac:chgData name="강 현규" userId="b751c0f0fb0cd990" providerId="LiveId" clId="{890F9629-C21E-5445-A12E-CCCB48845A62}" dt="2019-11-11T20:35:44.530" v="5463" actId="164"/>
          <ac:grpSpMkLst>
            <pc:docMk/>
            <pc:sldMk cId="269903065" sldId="278"/>
            <ac:grpSpMk id="255" creationId="{D2A014DD-B151-E245-B83D-22888AC1088F}"/>
          </ac:grpSpMkLst>
        </pc:grpChg>
        <pc:grpChg chg="mod topLvl">
          <ac:chgData name="강 현규" userId="b751c0f0fb0cd990" providerId="LiveId" clId="{890F9629-C21E-5445-A12E-CCCB48845A62}" dt="2019-11-11T20:35:44.530" v="5463" actId="164"/>
          <ac:grpSpMkLst>
            <pc:docMk/>
            <pc:sldMk cId="269903065" sldId="278"/>
            <ac:grpSpMk id="256" creationId="{28A83534-4AAA-9743-8A02-968F0E3C623B}"/>
          </ac:grpSpMkLst>
        </pc:grpChg>
        <pc:grpChg chg="mod topLvl">
          <ac:chgData name="강 현규" userId="b751c0f0fb0cd990" providerId="LiveId" clId="{890F9629-C21E-5445-A12E-CCCB48845A62}" dt="2019-11-11T20:35:44.530" v="5463" actId="164"/>
          <ac:grpSpMkLst>
            <pc:docMk/>
            <pc:sldMk cId="269903065" sldId="278"/>
            <ac:grpSpMk id="257" creationId="{9D2A9189-578B-0D4F-B6CB-138414519352}"/>
          </ac:grpSpMkLst>
        </pc:grpChg>
        <pc:grpChg chg="mod topLvl">
          <ac:chgData name="강 현규" userId="b751c0f0fb0cd990" providerId="LiveId" clId="{890F9629-C21E-5445-A12E-CCCB48845A62}" dt="2019-11-11T20:35:44.530" v="5463" actId="164"/>
          <ac:grpSpMkLst>
            <pc:docMk/>
            <pc:sldMk cId="269903065" sldId="278"/>
            <ac:grpSpMk id="258" creationId="{B48F1DCE-E27D-8240-BA9A-F360F622B66F}"/>
          </ac:grpSpMkLst>
        </pc:grpChg>
        <pc:grpChg chg="mod topLvl">
          <ac:chgData name="강 현규" userId="b751c0f0fb0cd990" providerId="LiveId" clId="{890F9629-C21E-5445-A12E-CCCB48845A62}" dt="2019-11-11T20:35:44.530" v="5463" actId="164"/>
          <ac:grpSpMkLst>
            <pc:docMk/>
            <pc:sldMk cId="269903065" sldId="278"/>
            <ac:grpSpMk id="259" creationId="{669EBC0E-99A1-BD4A-A1AB-EAC4605B46AA}"/>
          </ac:grpSpMkLst>
        </pc:grpChg>
        <pc:grpChg chg="mod topLvl">
          <ac:chgData name="강 현규" userId="b751c0f0fb0cd990" providerId="LiveId" clId="{890F9629-C21E-5445-A12E-CCCB48845A62}" dt="2019-11-11T20:35:44.530" v="5463" actId="164"/>
          <ac:grpSpMkLst>
            <pc:docMk/>
            <pc:sldMk cId="269903065" sldId="278"/>
            <ac:grpSpMk id="260" creationId="{1EDA623F-2D8B-BD4C-AC27-C13B2CFB0918}"/>
          </ac:grpSpMkLst>
        </pc:grpChg>
        <pc:grpChg chg="add del mod topLvl">
          <ac:chgData name="강 현규" userId="b751c0f0fb0cd990" providerId="LiveId" clId="{890F9629-C21E-5445-A12E-CCCB48845A62}" dt="2019-11-11T20:41:48.445" v="5612" actId="164"/>
          <ac:grpSpMkLst>
            <pc:docMk/>
            <pc:sldMk cId="269903065" sldId="278"/>
            <ac:grpSpMk id="333" creationId="{F4FDDA45-C9FA-DA44-A84C-00975EE9FF3A}"/>
          </ac:grpSpMkLst>
        </pc:grpChg>
        <pc:grpChg chg="mod topLvl">
          <ac:chgData name="강 현규" userId="b751c0f0fb0cd990" providerId="LiveId" clId="{890F9629-C21E-5445-A12E-CCCB48845A62}" dt="2019-11-11T20:35:34.140" v="5460" actId="165"/>
          <ac:grpSpMkLst>
            <pc:docMk/>
            <pc:sldMk cId="269903065" sldId="278"/>
            <ac:grpSpMk id="334" creationId="{19D4CC43-C763-754D-B878-1FEF07D1D8E0}"/>
          </ac:grpSpMkLst>
        </pc:grpChg>
        <pc:grpChg chg="mod topLvl">
          <ac:chgData name="강 현규" userId="b751c0f0fb0cd990" providerId="LiveId" clId="{890F9629-C21E-5445-A12E-CCCB48845A62}" dt="2019-11-11T20:35:34.140" v="5460" actId="165"/>
          <ac:grpSpMkLst>
            <pc:docMk/>
            <pc:sldMk cId="269903065" sldId="278"/>
            <ac:grpSpMk id="335" creationId="{34604064-073C-154F-9599-771AF19E183F}"/>
          </ac:grpSpMkLst>
        </pc:grpChg>
        <pc:grpChg chg="mod topLvl">
          <ac:chgData name="강 현규" userId="b751c0f0fb0cd990" providerId="LiveId" clId="{890F9629-C21E-5445-A12E-CCCB48845A62}" dt="2019-11-11T20:35:34.140" v="5460" actId="165"/>
          <ac:grpSpMkLst>
            <pc:docMk/>
            <pc:sldMk cId="269903065" sldId="278"/>
            <ac:grpSpMk id="336" creationId="{FFB0CA46-BD2B-0F48-8A3F-40B8FFFD8632}"/>
          </ac:grpSpMkLst>
        </pc:grpChg>
        <pc:grpChg chg="add del mod topLvl">
          <ac:chgData name="강 현규" userId="b751c0f0fb0cd990" providerId="LiveId" clId="{890F9629-C21E-5445-A12E-CCCB48845A62}" dt="2019-11-11T20:41:48.445" v="5612" actId="164"/>
          <ac:grpSpMkLst>
            <pc:docMk/>
            <pc:sldMk cId="269903065" sldId="278"/>
            <ac:grpSpMk id="346" creationId="{AB23C99B-1F7A-F544-BDD8-895E055E10C1}"/>
          </ac:grpSpMkLst>
        </pc:grpChg>
        <pc:grpChg chg="mod topLvl">
          <ac:chgData name="강 현규" userId="b751c0f0fb0cd990" providerId="LiveId" clId="{890F9629-C21E-5445-A12E-CCCB48845A62}" dt="2019-11-11T20:35:34.140" v="5460" actId="165"/>
          <ac:grpSpMkLst>
            <pc:docMk/>
            <pc:sldMk cId="269903065" sldId="278"/>
            <ac:grpSpMk id="347" creationId="{6066AF9E-CB8B-8445-8C8C-45D8CBB0B78A}"/>
          </ac:grpSpMkLst>
        </pc:grpChg>
        <pc:grpChg chg="mod topLvl">
          <ac:chgData name="강 현규" userId="b751c0f0fb0cd990" providerId="LiveId" clId="{890F9629-C21E-5445-A12E-CCCB48845A62}" dt="2019-11-11T20:35:34.140" v="5460" actId="165"/>
          <ac:grpSpMkLst>
            <pc:docMk/>
            <pc:sldMk cId="269903065" sldId="278"/>
            <ac:grpSpMk id="348" creationId="{A68D17AA-5D35-5F4C-9896-2E2009E6F703}"/>
          </ac:grpSpMkLst>
        </pc:grpChg>
        <pc:grpChg chg="mod topLvl">
          <ac:chgData name="강 현규" userId="b751c0f0fb0cd990" providerId="LiveId" clId="{890F9629-C21E-5445-A12E-CCCB48845A62}" dt="2019-11-11T20:35:34.140" v="5460" actId="165"/>
          <ac:grpSpMkLst>
            <pc:docMk/>
            <pc:sldMk cId="269903065" sldId="278"/>
            <ac:grpSpMk id="349" creationId="{A5F7ED45-0CA4-E44D-B135-26EB4AF5904B}"/>
          </ac:grpSpMkLst>
        </pc:grpChg>
        <pc:grpChg chg="add del mod topLvl">
          <ac:chgData name="강 현규" userId="b751c0f0fb0cd990" providerId="LiveId" clId="{890F9629-C21E-5445-A12E-CCCB48845A62}" dt="2019-11-11T20:41:48.445" v="5612" actId="164"/>
          <ac:grpSpMkLst>
            <pc:docMk/>
            <pc:sldMk cId="269903065" sldId="278"/>
            <ac:grpSpMk id="359" creationId="{6F833DC4-F6A2-A348-84DE-C5D081AAF8D2}"/>
          </ac:grpSpMkLst>
        </pc:grpChg>
        <pc:grpChg chg="mod topLvl">
          <ac:chgData name="강 현규" userId="b751c0f0fb0cd990" providerId="LiveId" clId="{890F9629-C21E-5445-A12E-CCCB48845A62}" dt="2019-11-11T20:35:34.140" v="5460" actId="165"/>
          <ac:grpSpMkLst>
            <pc:docMk/>
            <pc:sldMk cId="269903065" sldId="278"/>
            <ac:grpSpMk id="360" creationId="{8ACDDF5E-7290-CE45-93AD-A54338CFD08A}"/>
          </ac:grpSpMkLst>
        </pc:grpChg>
        <pc:grpChg chg="mod topLvl">
          <ac:chgData name="강 현규" userId="b751c0f0fb0cd990" providerId="LiveId" clId="{890F9629-C21E-5445-A12E-CCCB48845A62}" dt="2019-11-11T20:35:34.140" v="5460" actId="165"/>
          <ac:grpSpMkLst>
            <pc:docMk/>
            <pc:sldMk cId="269903065" sldId="278"/>
            <ac:grpSpMk id="361" creationId="{89780D08-B1BC-5E46-93AE-DC5B8951F87B}"/>
          </ac:grpSpMkLst>
        </pc:grpChg>
        <pc:grpChg chg="mod topLvl">
          <ac:chgData name="강 현규" userId="b751c0f0fb0cd990" providerId="LiveId" clId="{890F9629-C21E-5445-A12E-CCCB48845A62}" dt="2019-11-11T20:35:34.140" v="5460" actId="165"/>
          <ac:grpSpMkLst>
            <pc:docMk/>
            <pc:sldMk cId="269903065" sldId="278"/>
            <ac:grpSpMk id="362" creationId="{F92AAC0F-A685-5C46-A738-862A04FD95C9}"/>
          </ac:grpSpMkLst>
        </pc:grpChg>
        <pc:grpChg chg="add del mod topLvl">
          <ac:chgData name="강 현규" userId="b751c0f0fb0cd990" providerId="LiveId" clId="{890F9629-C21E-5445-A12E-CCCB48845A62}" dt="2019-11-11T20:41:48.445" v="5612" actId="164"/>
          <ac:grpSpMkLst>
            <pc:docMk/>
            <pc:sldMk cId="269903065" sldId="278"/>
            <ac:grpSpMk id="372" creationId="{8726AB8C-DB90-034D-A102-1CBACA392438}"/>
          </ac:grpSpMkLst>
        </pc:grpChg>
        <pc:grpChg chg="mod topLvl">
          <ac:chgData name="강 현규" userId="b751c0f0fb0cd990" providerId="LiveId" clId="{890F9629-C21E-5445-A12E-CCCB48845A62}" dt="2019-11-11T20:35:34.140" v="5460" actId="165"/>
          <ac:grpSpMkLst>
            <pc:docMk/>
            <pc:sldMk cId="269903065" sldId="278"/>
            <ac:grpSpMk id="373" creationId="{375C3479-8739-BA45-94C3-FF2C1D182AB5}"/>
          </ac:grpSpMkLst>
        </pc:grpChg>
        <pc:grpChg chg="mod topLvl">
          <ac:chgData name="강 현규" userId="b751c0f0fb0cd990" providerId="LiveId" clId="{890F9629-C21E-5445-A12E-CCCB48845A62}" dt="2019-11-11T20:35:34.140" v="5460" actId="165"/>
          <ac:grpSpMkLst>
            <pc:docMk/>
            <pc:sldMk cId="269903065" sldId="278"/>
            <ac:grpSpMk id="374" creationId="{5BF602CD-03EF-9F40-BB85-93D2DD1B74D7}"/>
          </ac:grpSpMkLst>
        </pc:grpChg>
        <pc:grpChg chg="mod topLvl">
          <ac:chgData name="강 현규" userId="b751c0f0fb0cd990" providerId="LiveId" clId="{890F9629-C21E-5445-A12E-CCCB48845A62}" dt="2019-11-11T20:35:34.140" v="5460" actId="165"/>
          <ac:grpSpMkLst>
            <pc:docMk/>
            <pc:sldMk cId="269903065" sldId="278"/>
            <ac:grpSpMk id="375" creationId="{7E11A42E-EF3B-294E-887A-F941EDD445C5}"/>
          </ac:grpSpMkLst>
        </pc:grpChg>
        <pc:grpChg chg="add del mod topLvl">
          <ac:chgData name="강 현규" userId="b751c0f0fb0cd990" providerId="LiveId" clId="{890F9629-C21E-5445-A12E-CCCB48845A62}" dt="2019-11-11T20:39:13.011" v="5550" actId="165"/>
          <ac:grpSpMkLst>
            <pc:docMk/>
            <pc:sldMk cId="269903065" sldId="278"/>
            <ac:grpSpMk id="396" creationId="{93471733-A854-9048-A0FF-B4064AEADA2B}"/>
          </ac:grpSpMkLst>
        </pc:grpChg>
        <pc:grpChg chg="add mod">
          <ac:chgData name="강 현규" userId="b751c0f0fb0cd990" providerId="LiveId" clId="{890F9629-C21E-5445-A12E-CCCB48845A62}" dt="2019-11-11T20:35:54.902" v="5468" actId="164"/>
          <ac:grpSpMkLst>
            <pc:docMk/>
            <pc:sldMk cId="269903065" sldId="278"/>
            <ac:grpSpMk id="397" creationId="{B1D96713-4FA1-3F42-A97B-89D9CE03F9FD}"/>
          </ac:grpSpMkLst>
        </pc:grpChg>
        <pc:grpChg chg="add mod">
          <ac:chgData name="강 현규" userId="b751c0f0fb0cd990" providerId="LiveId" clId="{890F9629-C21E-5445-A12E-CCCB48845A62}" dt="2019-11-11T20:35:54.902" v="5468" actId="164"/>
          <ac:grpSpMkLst>
            <pc:docMk/>
            <pc:sldMk cId="269903065" sldId="278"/>
            <ac:grpSpMk id="398" creationId="{BAE0458E-D213-BA42-8442-472B305A88A3}"/>
          </ac:grpSpMkLst>
        </pc:grpChg>
        <pc:grpChg chg="add mod">
          <ac:chgData name="강 현규" userId="b751c0f0fb0cd990" providerId="LiveId" clId="{890F9629-C21E-5445-A12E-CCCB48845A62}" dt="2019-11-11T20:35:51.868" v="5467" actId="164"/>
          <ac:grpSpMkLst>
            <pc:docMk/>
            <pc:sldMk cId="269903065" sldId="278"/>
            <ac:grpSpMk id="399" creationId="{7B6FAA51-FCB4-4A4A-A57F-91A10B8CC4EB}"/>
          </ac:grpSpMkLst>
        </pc:grpChg>
        <pc:grpChg chg="add mod">
          <ac:chgData name="강 현규" userId="b751c0f0fb0cd990" providerId="LiveId" clId="{890F9629-C21E-5445-A12E-CCCB48845A62}" dt="2019-11-11T20:35:51.463" v="5466" actId="164"/>
          <ac:grpSpMkLst>
            <pc:docMk/>
            <pc:sldMk cId="269903065" sldId="278"/>
            <ac:grpSpMk id="400" creationId="{0387B37C-1926-624D-8259-48897FBE7C41}"/>
          </ac:grpSpMkLst>
        </pc:grpChg>
        <pc:grpChg chg="add mod">
          <ac:chgData name="강 현규" userId="b751c0f0fb0cd990" providerId="LiveId" clId="{890F9629-C21E-5445-A12E-CCCB48845A62}" dt="2019-11-11T20:41:50.572" v="5613" actId="164"/>
          <ac:grpSpMkLst>
            <pc:docMk/>
            <pc:sldMk cId="269903065" sldId="278"/>
            <ac:grpSpMk id="401" creationId="{62E08CCD-D9DE-054C-B2B4-B207FB4B5F12}"/>
          </ac:grpSpMkLst>
        </pc:grpChg>
        <pc:grpChg chg="add del mod">
          <ac:chgData name="강 현규" userId="b751c0f0fb0cd990" providerId="LiveId" clId="{890F9629-C21E-5445-A12E-CCCB48845A62}" dt="2019-11-11T20:39:10.668" v="5549" actId="165"/>
          <ac:grpSpMkLst>
            <pc:docMk/>
            <pc:sldMk cId="269903065" sldId="278"/>
            <ac:grpSpMk id="402" creationId="{48BB87CF-A2FC-5942-9D55-86C64E0F0371}"/>
          </ac:grpSpMkLst>
        </pc:grpChg>
        <pc:grpChg chg="add mod">
          <ac:chgData name="강 현규" userId="b751c0f0fb0cd990" providerId="LiveId" clId="{890F9629-C21E-5445-A12E-CCCB48845A62}" dt="2019-11-18T20:33:43.472" v="27323" actId="164"/>
          <ac:grpSpMkLst>
            <pc:docMk/>
            <pc:sldMk cId="269903065" sldId="278"/>
            <ac:grpSpMk id="407" creationId="{9A8E8E8B-CEC1-104B-AC79-4AE131569593}"/>
          </ac:grpSpMkLst>
        </pc:grpChg>
        <pc:grpChg chg="add mod">
          <ac:chgData name="강 현규" userId="b751c0f0fb0cd990" providerId="LiveId" clId="{890F9629-C21E-5445-A12E-CCCB48845A62}" dt="2019-11-18T20:33:43.472" v="27323" actId="164"/>
          <ac:grpSpMkLst>
            <pc:docMk/>
            <pc:sldMk cId="269903065" sldId="278"/>
            <ac:grpSpMk id="408" creationId="{2A82D597-41E4-DC4E-8082-1EF7D644FA71}"/>
          </ac:grpSpMkLst>
        </pc:grpChg>
        <pc:picChg chg="add del mod">
          <ac:chgData name="강 현규" userId="b751c0f0fb0cd990" providerId="LiveId" clId="{890F9629-C21E-5445-A12E-CCCB48845A62}" dt="2019-11-11T20:43:01.989" v="5621"/>
          <ac:picMkLst>
            <pc:docMk/>
            <pc:sldMk cId="269903065" sldId="278"/>
            <ac:picMk id="409" creationId="{50CE9BE2-B1AC-B94F-BB3D-E903005291E5}"/>
          </ac:picMkLst>
        </pc:picChg>
        <pc:picChg chg="add del mod">
          <ac:chgData name="강 현규" userId="b751c0f0fb0cd990" providerId="LiveId" clId="{890F9629-C21E-5445-A12E-CCCB48845A62}" dt="2019-11-11T20:44:29.887" v="5630"/>
          <ac:picMkLst>
            <pc:docMk/>
            <pc:sldMk cId="269903065" sldId="278"/>
            <ac:picMk id="410" creationId="{197C0FC6-D0D7-6B4F-8714-B09368B26A13}"/>
          </ac:picMkLst>
        </pc:picChg>
        <pc:picChg chg="add del mod">
          <ac:chgData name="강 현규" userId="b751c0f0fb0cd990" providerId="LiveId" clId="{890F9629-C21E-5445-A12E-CCCB48845A62}" dt="2019-11-11T20:45:56.101" v="5639"/>
          <ac:picMkLst>
            <pc:docMk/>
            <pc:sldMk cId="269903065" sldId="278"/>
            <ac:picMk id="411" creationId="{FAB8C375-4EF7-7644-8C5E-AD87A6D6626C}"/>
          </ac:picMkLst>
        </pc:picChg>
      </pc:sldChg>
      <pc:sldChg chg="addSp delSp modSp add ord">
        <pc:chgData name="강 현규" userId="b751c0f0fb0cd990" providerId="LiveId" clId="{890F9629-C21E-5445-A12E-CCCB48845A62}" dt="2019-11-18T20:18:42.019" v="27304"/>
        <pc:sldMkLst>
          <pc:docMk/>
          <pc:sldMk cId="3048168268" sldId="279"/>
        </pc:sldMkLst>
        <pc:spChg chg="mod">
          <ac:chgData name="강 현규" userId="b751c0f0fb0cd990" providerId="LiveId" clId="{890F9629-C21E-5445-A12E-CCCB48845A62}" dt="2019-11-12T03:51:12.977" v="6161" actId="115"/>
          <ac:spMkLst>
            <pc:docMk/>
            <pc:sldMk cId="3048168268" sldId="279"/>
            <ac:spMk id="3" creationId="{3A7AAAFF-EAAD-4827-AFE9-614821584A91}"/>
          </ac:spMkLst>
        </pc:spChg>
        <pc:spChg chg="mod topLvl">
          <ac:chgData name="강 현규" userId="b751c0f0fb0cd990" providerId="LiveId" clId="{890F9629-C21E-5445-A12E-CCCB48845A62}" dt="2019-11-11T20:51:47.757" v="6051" actId="164"/>
          <ac:spMkLst>
            <pc:docMk/>
            <pc:sldMk cId="3048168268" sldId="279"/>
            <ac:spMk id="16" creationId="{83BB149E-D8B8-7D45-92CB-68942F960DE4}"/>
          </ac:spMkLst>
        </pc:spChg>
        <pc:spChg chg="del">
          <ac:chgData name="강 현규" userId="b751c0f0fb0cd990" providerId="LiveId" clId="{890F9629-C21E-5445-A12E-CCCB48845A62}" dt="2019-11-12T14:50:41.306" v="9170"/>
          <ac:spMkLst>
            <pc:docMk/>
            <pc:sldMk cId="3048168268" sldId="279"/>
            <ac:spMk id="175" creationId="{23522185-D8FC-7346-A16D-D31699526F92}"/>
          </ac:spMkLst>
        </pc:spChg>
        <pc:spChg chg="add mod">
          <ac:chgData name="강 현규" userId="b751c0f0fb0cd990" providerId="LiveId" clId="{890F9629-C21E-5445-A12E-CCCB48845A62}" dt="2019-11-12T21:05:13.345" v="11726" actId="164"/>
          <ac:spMkLst>
            <pc:docMk/>
            <pc:sldMk cId="3048168268" sldId="279"/>
            <ac:spMk id="224" creationId="{45D171C4-164B-4642-A7B3-BE937B66142D}"/>
          </ac:spMkLst>
        </pc:spChg>
        <pc:spChg chg="del mod topLvl">
          <ac:chgData name="강 현규" userId="b751c0f0fb0cd990" providerId="LiveId" clId="{890F9629-C21E-5445-A12E-CCCB48845A62}" dt="2019-11-12T14:50:33.247" v="9168" actId="478"/>
          <ac:spMkLst>
            <pc:docMk/>
            <pc:sldMk cId="3048168268" sldId="279"/>
            <ac:spMk id="385" creationId="{F41E0E14-165E-C649-90FC-79A12B62BA26}"/>
          </ac:spMkLst>
        </pc:spChg>
        <pc:spChg chg="del mod topLvl">
          <ac:chgData name="강 현규" userId="b751c0f0fb0cd990" providerId="LiveId" clId="{890F9629-C21E-5445-A12E-CCCB48845A62}" dt="2019-11-12T14:50:33.247" v="9168" actId="478"/>
          <ac:spMkLst>
            <pc:docMk/>
            <pc:sldMk cId="3048168268" sldId="279"/>
            <ac:spMk id="386" creationId="{3C501440-6963-4D46-8F30-E4A3848FADAC}"/>
          </ac:spMkLst>
        </pc:spChg>
        <pc:spChg chg="del mod topLvl">
          <ac:chgData name="강 현규" userId="b751c0f0fb0cd990" providerId="LiveId" clId="{890F9629-C21E-5445-A12E-CCCB48845A62}" dt="2019-11-12T14:50:33.247" v="9168" actId="478"/>
          <ac:spMkLst>
            <pc:docMk/>
            <pc:sldMk cId="3048168268" sldId="279"/>
            <ac:spMk id="387" creationId="{E2CBB7CF-A98A-064A-906E-68584AC72DE4}"/>
          </ac:spMkLst>
        </pc:spChg>
        <pc:spChg chg="del mod topLvl">
          <ac:chgData name="강 현규" userId="b751c0f0fb0cd990" providerId="LiveId" clId="{890F9629-C21E-5445-A12E-CCCB48845A62}" dt="2019-11-12T14:50:33.247" v="9168" actId="478"/>
          <ac:spMkLst>
            <pc:docMk/>
            <pc:sldMk cId="3048168268" sldId="279"/>
            <ac:spMk id="388" creationId="{1504D5BF-1B78-8B47-B924-9343A27B77BF}"/>
          </ac:spMkLst>
        </pc:spChg>
        <pc:spChg chg="del mod topLvl">
          <ac:chgData name="강 현규" userId="b751c0f0fb0cd990" providerId="LiveId" clId="{890F9629-C21E-5445-A12E-CCCB48845A62}" dt="2019-11-11T20:49:21.911" v="5881"/>
          <ac:spMkLst>
            <pc:docMk/>
            <pc:sldMk cId="3048168268" sldId="279"/>
            <ac:spMk id="389" creationId="{DD812B5B-1D53-284D-A11B-267A2E170788}"/>
          </ac:spMkLst>
        </pc:spChg>
        <pc:spChg chg="del mod topLvl">
          <ac:chgData name="강 현규" userId="b751c0f0fb0cd990" providerId="LiveId" clId="{890F9629-C21E-5445-A12E-CCCB48845A62}" dt="2019-11-11T20:49:21.911" v="5881"/>
          <ac:spMkLst>
            <pc:docMk/>
            <pc:sldMk cId="3048168268" sldId="279"/>
            <ac:spMk id="390" creationId="{3FEF637C-907F-C94B-AA30-88865E94DB21}"/>
          </ac:spMkLst>
        </pc:spChg>
        <pc:spChg chg="del mod topLvl">
          <ac:chgData name="강 현규" userId="b751c0f0fb0cd990" providerId="LiveId" clId="{890F9629-C21E-5445-A12E-CCCB48845A62}" dt="2019-11-12T14:50:33.247" v="9168" actId="478"/>
          <ac:spMkLst>
            <pc:docMk/>
            <pc:sldMk cId="3048168268" sldId="279"/>
            <ac:spMk id="391" creationId="{5AA028C5-C6BD-2D4F-BDAA-3E33576217BB}"/>
          </ac:spMkLst>
        </pc:spChg>
        <pc:spChg chg="del mod topLvl">
          <ac:chgData name="강 현규" userId="b751c0f0fb0cd990" providerId="LiveId" clId="{890F9629-C21E-5445-A12E-CCCB48845A62}" dt="2019-11-12T14:50:33.247" v="9168" actId="478"/>
          <ac:spMkLst>
            <pc:docMk/>
            <pc:sldMk cId="3048168268" sldId="279"/>
            <ac:spMk id="392" creationId="{B4DCE27E-FFC2-2B49-9790-3E76F08665B7}"/>
          </ac:spMkLst>
        </pc:spChg>
        <pc:spChg chg="del mod topLvl">
          <ac:chgData name="강 현규" userId="b751c0f0fb0cd990" providerId="LiveId" clId="{890F9629-C21E-5445-A12E-CCCB48845A62}" dt="2019-11-12T14:50:33.247" v="9168" actId="478"/>
          <ac:spMkLst>
            <pc:docMk/>
            <pc:sldMk cId="3048168268" sldId="279"/>
            <ac:spMk id="393" creationId="{59FD7203-BE81-1F47-AD82-A51856A23E48}"/>
          </ac:spMkLst>
        </pc:spChg>
        <pc:spChg chg="del mod topLvl">
          <ac:chgData name="강 현규" userId="b751c0f0fb0cd990" providerId="LiveId" clId="{890F9629-C21E-5445-A12E-CCCB48845A62}" dt="2019-11-12T14:50:33.247" v="9168" actId="478"/>
          <ac:spMkLst>
            <pc:docMk/>
            <pc:sldMk cId="3048168268" sldId="279"/>
            <ac:spMk id="394" creationId="{B8AF15E1-B4F9-024A-93BA-E83269DB1854}"/>
          </ac:spMkLst>
        </pc:spChg>
        <pc:spChg chg="del mod topLvl">
          <ac:chgData name="강 현규" userId="b751c0f0fb0cd990" providerId="LiveId" clId="{890F9629-C21E-5445-A12E-CCCB48845A62}" dt="2019-11-12T14:50:33.247" v="9168" actId="478"/>
          <ac:spMkLst>
            <pc:docMk/>
            <pc:sldMk cId="3048168268" sldId="279"/>
            <ac:spMk id="395" creationId="{81EDB6C2-E88A-B843-9CA5-B06C916A99FA}"/>
          </ac:spMkLst>
        </pc:spChg>
        <pc:spChg chg="del mod topLvl">
          <ac:chgData name="강 현규" userId="b751c0f0fb0cd990" providerId="LiveId" clId="{890F9629-C21E-5445-A12E-CCCB48845A62}" dt="2019-11-12T14:50:57.761" v="9171" actId="478"/>
          <ac:spMkLst>
            <pc:docMk/>
            <pc:sldMk cId="3048168268" sldId="279"/>
            <ac:spMk id="403" creationId="{E18958B8-3E23-394B-B541-8615FB72E0A6}"/>
          </ac:spMkLst>
        </pc:spChg>
        <pc:spChg chg="mod topLvl">
          <ac:chgData name="강 현규" userId="b751c0f0fb0cd990" providerId="LiveId" clId="{890F9629-C21E-5445-A12E-CCCB48845A62}" dt="2019-11-12T17:18:49.765" v="9563" actId="20577"/>
          <ac:spMkLst>
            <pc:docMk/>
            <pc:sldMk cId="3048168268" sldId="279"/>
            <ac:spMk id="404" creationId="{A22A8169-D431-9741-895A-C035A16E8DCF}"/>
          </ac:spMkLst>
        </pc:spChg>
        <pc:spChg chg="del mod topLvl">
          <ac:chgData name="강 현규" userId="b751c0f0fb0cd990" providerId="LiveId" clId="{890F9629-C21E-5445-A12E-CCCB48845A62}" dt="2019-11-11T20:52:36.228" v="6057"/>
          <ac:spMkLst>
            <pc:docMk/>
            <pc:sldMk cId="3048168268" sldId="279"/>
            <ac:spMk id="405" creationId="{2C7CE9C9-F786-1242-8EBA-296A0FE7EF04}"/>
          </ac:spMkLst>
        </pc:spChg>
        <pc:spChg chg="del mod topLvl">
          <ac:chgData name="강 현규" userId="b751c0f0fb0cd990" providerId="LiveId" clId="{890F9629-C21E-5445-A12E-CCCB48845A62}" dt="2019-11-11T20:52:38.050" v="6058"/>
          <ac:spMkLst>
            <pc:docMk/>
            <pc:sldMk cId="3048168268" sldId="279"/>
            <ac:spMk id="406" creationId="{50CF069D-A9A2-1E45-86EC-71CF676C1FBE}"/>
          </ac:spMkLst>
        </pc:spChg>
        <pc:spChg chg="add mod">
          <ac:chgData name="강 현규" userId="b751c0f0fb0cd990" providerId="LiveId" clId="{890F9629-C21E-5445-A12E-CCCB48845A62}" dt="2019-11-11T20:51:47.757" v="6051" actId="164"/>
          <ac:spMkLst>
            <pc:docMk/>
            <pc:sldMk cId="3048168268" sldId="279"/>
            <ac:spMk id="409" creationId="{44966A0C-D334-2146-9FD3-7A81CF04499A}"/>
          </ac:spMkLst>
        </pc:spChg>
        <pc:spChg chg="add mod">
          <ac:chgData name="강 현규" userId="b751c0f0fb0cd990" providerId="LiveId" clId="{890F9629-C21E-5445-A12E-CCCB48845A62}" dt="2019-11-11T20:51:47.757" v="6051" actId="164"/>
          <ac:spMkLst>
            <pc:docMk/>
            <pc:sldMk cId="3048168268" sldId="279"/>
            <ac:spMk id="410" creationId="{D15ECCE1-03BD-4E47-9A74-D16A857783F0}"/>
          </ac:spMkLst>
        </pc:spChg>
        <pc:grpChg chg="add mod">
          <ac:chgData name="강 현규" userId="b751c0f0fb0cd990" providerId="LiveId" clId="{890F9629-C21E-5445-A12E-CCCB48845A62}" dt="2019-11-12T17:18:49.765" v="9563" actId="20577"/>
          <ac:grpSpMkLst>
            <pc:docMk/>
            <pc:sldMk cId="3048168268" sldId="279"/>
            <ac:grpSpMk id="4" creationId="{918FAE60-0A33-364F-B5CA-CFC560DF23F4}"/>
          </ac:grpSpMkLst>
        </pc:grpChg>
        <pc:grpChg chg="add mod">
          <ac:chgData name="강 현규" userId="b751c0f0fb0cd990" providerId="LiveId" clId="{890F9629-C21E-5445-A12E-CCCB48845A62}" dt="2019-11-11T20:51:53.160" v="6053" actId="164"/>
          <ac:grpSpMkLst>
            <pc:docMk/>
            <pc:sldMk cId="3048168268" sldId="279"/>
            <ac:grpSpMk id="5" creationId="{35D2138F-B0AD-3941-9410-F00E106AB4FE}"/>
          </ac:grpSpMkLst>
        </pc:grpChg>
        <pc:grpChg chg="add mod">
          <ac:chgData name="강 현규" userId="b751c0f0fb0cd990" providerId="LiveId" clId="{890F9629-C21E-5445-A12E-CCCB48845A62}" dt="2019-11-12T21:05:13.345" v="11726" actId="164"/>
          <ac:grpSpMkLst>
            <pc:docMk/>
            <pc:sldMk cId="3048168268" sldId="279"/>
            <ac:grpSpMk id="5" creationId="{B5076D51-8052-D74C-B42B-316D9D7E8CBC}"/>
          </ac:grpSpMkLst>
        </pc:grpChg>
        <pc:grpChg chg="add del mod">
          <ac:chgData name="강 현규" userId="b751c0f0fb0cd990" providerId="LiveId" clId="{890F9629-C21E-5445-A12E-CCCB48845A62}" dt="2019-11-12T14:50:26.809" v="9167" actId="165"/>
          <ac:grpSpMkLst>
            <pc:docMk/>
            <pc:sldMk cId="3048168268" sldId="279"/>
            <ac:grpSpMk id="6" creationId="{D7C0B9DA-32EF-DC43-83E7-3381B56CF6CF}"/>
          </ac:grpSpMkLst>
        </pc:grpChg>
        <pc:grpChg chg="add del">
          <ac:chgData name="강 현규" userId="b751c0f0fb0cd990" providerId="LiveId" clId="{890F9629-C21E-5445-A12E-CCCB48845A62}" dt="2019-11-12T14:50:23.416" v="9165"/>
          <ac:grpSpMkLst>
            <pc:docMk/>
            <pc:sldMk cId="3048168268" sldId="279"/>
            <ac:grpSpMk id="98" creationId="{D06E7856-33EA-5440-97CE-A4F5F0C2E32B}"/>
          </ac:grpSpMkLst>
        </pc:grpChg>
        <pc:grpChg chg="add mod">
          <ac:chgData name="강 현규" userId="b751c0f0fb0cd990" providerId="LiveId" clId="{890F9629-C21E-5445-A12E-CCCB48845A62}" dt="2019-11-12T21:05:13.345" v="11726" actId="164"/>
          <ac:grpSpMkLst>
            <pc:docMk/>
            <pc:sldMk cId="3048168268" sldId="279"/>
            <ac:grpSpMk id="161" creationId="{463ADDC1-6FB7-B241-96E1-38C4936B0240}"/>
          </ac:grpSpMkLst>
        </pc:grpChg>
        <pc:grpChg chg="add mod">
          <ac:chgData name="강 현규" userId="b751c0f0fb0cd990" providerId="LiveId" clId="{890F9629-C21E-5445-A12E-CCCB48845A62}" dt="2019-11-11T20:51:47.757" v="6051" actId="164"/>
          <ac:grpSpMkLst>
            <pc:docMk/>
            <pc:sldMk cId="3048168268" sldId="279"/>
            <ac:grpSpMk id="233" creationId="{B17EFB37-3841-BA4A-8E34-6FEDE79F27A3}"/>
          </ac:grpSpMkLst>
        </pc:grpChg>
        <pc:grpChg chg="mod">
          <ac:chgData name="강 현규" userId="b751c0f0fb0cd990" providerId="LiveId" clId="{890F9629-C21E-5445-A12E-CCCB48845A62}" dt="2019-11-11T20:51:00.341" v="6038" actId="571"/>
          <ac:grpSpMkLst>
            <pc:docMk/>
            <pc:sldMk cId="3048168268" sldId="279"/>
            <ac:grpSpMk id="234" creationId="{73A92F95-8D1D-1044-84D0-3A323775F019}"/>
          </ac:grpSpMkLst>
        </pc:grpChg>
        <pc:grpChg chg="mod">
          <ac:chgData name="강 현규" userId="b751c0f0fb0cd990" providerId="LiveId" clId="{890F9629-C21E-5445-A12E-CCCB48845A62}" dt="2019-11-11T20:51:00.341" v="6038" actId="571"/>
          <ac:grpSpMkLst>
            <pc:docMk/>
            <pc:sldMk cId="3048168268" sldId="279"/>
            <ac:grpSpMk id="235" creationId="{3BBB3697-178E-F846-AC73-35EC3F3E0921}"/>
          </ac:grpSpMkLst>
        </pc:grpChg>
        <pc:grpChg chg="mod">
          <ac:chgData name="강 현규" userId="b751c0f0fb0cd990" providerId="LiveId" clId="{890F9629-C21E-5445-A12E-CCCB48845A62}" dt="2019-11-11T20:51:00.341" v="6038" actId="571"/>
          <ac:grpSpMkLst>
            <pc:docMk/>
            <pc:sldMk cId="3048168268" sldId="279"/>
            <ac:grpSpMk id="236" creationId="{F6D37C8F-402E-9F44-8F35-381D59DAFE6F}"/>
          </ac:grpSpMkLst>
        </pc:grpChg>
        <pc:grpChg chg="add mod">
          <ac:chgData name="강 현규" userId="b751c0f0fb0cd990" providerId="LiveId" clId="{890F9629-C21E-5445-A12E-CCCB48845A62}" dt="2019-11-11T20:51:47.757" v="6051" actId="164"/>
          <ac:grpSpMkLst>
            <pc:docMk/>
            <pc:sldMk cId="3048168268" sldId="279"/>
            <ac:grpSpMk id="246" creationId="{1A96415E-7BBC-104C-8B16-3339F67DFF10}"/>
          </ac:grpSpMkLst>
        </pc:grpChg>
        <pc:grpChg chg="mod">
          <ac:chgData name="강 현규" userId="b751c0f0fb0cd990" providerId="LiveId" clId="{890F9629-C21E-5445-A12E-CCCB48845A62}" dt="2019-11-11T20:51:00.341" v="6038" actId="571"/>
          <ac:grpSpMkLst>
            <pc:docMk/>
            <pc:sldMk cId="3048168268" sldId="279"/>
            <ac:grpSpMk id="247" creationId="{6D0588E7-244F-8F4F-B2C2-807D2608943C}"/>
          </ac:grpSpMkLst>
        </pc:grpChg>
        <pc:grpChg chg="mod">
          <ac:chgData name="강 현규" userId="b751c0f0fb0cd990" providerId="LiveId" clId="{890F9629-C21E-5445-A12E-CCCB48845A62}" dt="2019-11-11T20:51:00.341" v="6038" actId="571"/>
          <ac:grpSpMkLst>
            <pc:docMk/>
            <pc:sldMk cId="3048168268" sldId="279"/>
            <ac:grpSpMk id="248" creationId="{68F18921-DA25-CA4E-A624-0C726E7A876C}"/>
          </ac:grpSpMkLst>
        </pc:grpChg>
        <pc:grpChg chg="mod">
          <ac:chgData name="강 현규" userId="b751c0f0fb0cd990" providerId="LiveId" clId="{890F9629-C21E-5445-A12E-CCCB48845A62}" dt="2019-11-11T20:51:00.341" v="6038" actId="571"/>
          <ac:grpSpMkLst>
            <pc:docMk/>
            <pc:sldMk cId="3048168268" sldId="279"/>
            <ac:grpSpMk id="249" creationId="{9941E3B4-27F3-8040-9E12-D574BEAE7BCC}"/>
          </ac:grpSpMkLst>
        </pc:grpChg>
        <pc:grpChg chg="del mod topLvl">
          <ac:chgData name="강 현규" userId="b751c0f0fb0cd990" providerId="LiveId" clId="{890F9629-C21E-5445-A12E-CCCB48845A62}" dt="2019-11-12T14:50:33.247" v="9168" actId="478"/>
          <ac:grpSpMkLst>
            <pc:docMk/>
            <pc:sldMk cId="3048168268" sldId="279"/>
            <ac:grpSpMk id="333" creationId="{F4FDDA45-C9FA-DA44-A84C-00975EE9FF3A}"/>
          </ac:grpSpMkLst>
        </pc:grpChg>
        <pc:grpChg chg="del mod topLvl">
          <ac:chgData name="강 현규" userId="b751c0f0fb0cd990" providerId="LiveId" clId="{890F9629-C21E-5445-A12E-CCCB48845A62}" dt="2019-11-12T14:50:33.247" v="9168" actId="478"/>
          <ac:grpSpMkLst>
            <pc:docMk/>
            <pc:sldMk cId="3048168268" sldId="279"/>
            <ac:grpSpMk id="346" creationId="{AB23C99B-1F7A-F544-BDD8-895E055E10C1}"/>
          </ac:grpSpMkLst>
        </pc:grpChg>
        <pc:grpChg chg="del mod topLvl">
          <ac:chgData name="강 현규" userId="b751c0f0fb0cd990" providerId="LiveId" clId="{890F9629-C21E-5445-A12E-CCCB48845A62}" dt="2019-11-12T14:50:33.247" v="9168" actId="478"/>
          <ac:grpSpMkLst>
            <pc:docMk/>
            <pc:sldMk cId="3048168268" sldId="279"/>
            <ac:grpSpMk id="359" creationId="{6F833DC4-F6A2-A348-84DE-C5D081AAF8D2}"/>
          </ac:grpSpMkLst>
        </pc:grpChg>
        <pc:grpChg chg="del mod topLvl">
          <ac:chgData name="강 현규" userId="b751c0f0fb0cd990" providerId="LiveId" clId="{890F9629-C21E-5445-A12E-CCCB48845A62}" dt="2019-11-12T14:50:33.247" v="9168" actId="478"/>
          <ac:grpSpMkLst>
            <pc:docMk/>
            <pc:sldMk cId="3048168268" sldId="279"/>
            <ac:grpSpMk id="372" creationId="{8726AB8C-DB90-034D-A102-1CBACA392438}"/>
          </ac:grpSpMkLst>
        </pc:grpChg>
        <pc:grpChg chg="del mod topLvl">
          <ac:chgData name="강 현규" userId="b751c0f0fb0cd990" providerId="LiveId" clId="{890F9629-C21E-5445-A12E-CCCB48845A62}" dt="2019-11-11T20:49:19.987" v="5880"/>
          <ac:grpSpMkLst>
            <pc:docMk/>
            <pc:sldMk cId="3048168268" sldId="279"/>
            <ac:grpSpMk id="397" creationId="{B1D96713-4FA1-3F42-A97B-89D9CE03F9FD}"/>
          </ac:grpSpMkLst>
        </pc:grpChg>
        <pc:grpChg chg="del mod topLvl">
          <ac:chgData name="강 현규" userId="b751c0f0fb0cd990" providerId="LiveId" clId="{890F9629-C21E-5445-A12E-CCCB48845A62}" dt="2019-11-11T20:49:19.987" v="5880"/>
          <ac:grpSpMkLst>
            <pc:docMk/>
            <pc:sldMk cId="3048168268" sldId="279"/>
            <ac:grpSpMk id="398" creationId="{BAE0458E-D213-BA42-8442-472B305A88A3}"/>
          </ac:grpSpMkLst>
        </pc:grpChg>
        <pc:grpChg chg="del mod topLvl">
          <ac:chgData name="강 현규" userId="b751c0f0fb0cd990" providerId="LiveId" clId="{890F9629-C21E-5445-A12E-CCCB48845A62}" dt="2019-11-11T20:49:17.646" v="5879" actId="165"/>
          <ac:grpSpMkLst>
            <pc:docMk/>
            <pc:sldMk cId="3048168268" sldId="279"/>
            <ac:grpSpMk id="401" creationId="{62E08CCD-D9DE-054C-B2B4-B207FB4B5F12}"/>
          </ac:grpSpMkLst>
        </pc:grpChg>
        <pc:grpChg chg="del mod">
          <ac:chgData name="강 현규" userId="b751c0f0fb0cd990" providerId="LiveId" clId="{890F9629-C21E-5445-A12E-CCCB48845A62}" dt="2019-11-11T20:49:51.084" v="5882" actId="165"/>
          <ac:grpSpMkLst>
            <pc:docMk/>
            <pc:sldMk cId="3048168268" sldId="279"/>
            <ac:grpSpMk id="407" creationId="{9A8E8E8B-CEC1-104B-AC79-4AE131569593}"/>
          </ac:grpSpMkLst>
        </pc:grpChg>
        <pc:grpChg chg="del">
          <ac:chgData name="강 현규" userId="b751c0f0fb0cd990" providerId="LiveId" clId="{890F9629-C21E-5445-A12E-CCCB48845A62}" dt="2019-11-11T20:49:14.425" v="5878" actId="165"/>
          <ac:grpSpMkLst>
            <pc:docMk/>
            <pc:sldMk cId="3048168268" sldId="279"/>
            <ac:grpSpMk id="408" creationId="{2A82D597-41E4-DC4E-8082-1EF7D644FA71}"/>
          </ac:grpSpMkLst>
        </pc:grpChg>
      </pc:sldChg>
      <pc:sldChg chg="addSp delSp modSp add ord">
        <pc:chgData name="강 현규" userId="b751c0f0fb0cd990" providerId="LiveId" clId="{890F9629-C21E-5445-A12E-CCCB48845A62}" dt="2019-11-18T20:48:29.870" v="27571"/>
        <pc:sldMkLst>
          <pc:docMk/>
          <pc:sldMk cId="3873193231" sldId="280"/>
        </pc:sldMkLst>
        <pc:spChg chg="mod">
          <ac:chgData name="강 현규" userId="b751c0f0fb0cd990" providerId="LiveId" clId="{890F9629-C21E-5445-A12E-CCCB48845A62}" dt="2019-11-12T04:38:36.983" v="8389" actId="20577"/>
          <ac:spMkLst>
            <pc:docMk/>
            <pc:sldMk cId="3873193231" sldId="280"/>
            <ac:spMk id="2" creationId="{39947604-8FF2-4179-8269-B2A8E30DCD51}"/>
          </ac:spMkLst>
        </pc:spChg>
        <pc:spChg chg="mod">
          <ac:chgData name="강 현규" userId="b751c0f0fb0cd990" providerId="LiveId" clId="{890F9629-C21E-5445-A12E-CCCB48845A62}" dt="2019-11-12T20:52:27.009" v="11154" actId="20577"/>
          <ac:spMkLst>
            <pc:docMk/>
            <pc:sldMk cId="3873193231" sldId="280"/>
            <ac:spMk id="3" creationId="{3A7AAAFF-EAAD-4827-AFE9-614821584A91}"/>
          </ac:spMkLst>
        </pc:spChg>
        <pc:spChg chg="add del mod">
          <ac:chgData name="강 현규" userId="b751c0f0fb0cd990" providerId="LiveId" clId="{890F9629-C21E-5445-A12E-CCCB48845A62}" dt="2019-11-12T21:07:55.628" v="11740"/>
          <ac:spMkLst>
            <pc:docMk/>
            <pc:sldMk cId="3873193231" sldId="280"/>
            <ac:spMk id="4" creationId="{1AF506A6-7E1A-EA40-8884-3FACD8E14806}"/>
          </ac:spMkLst>
        </pc:spChg>
        <pc:spChg chg="add del mod">
          <ac:chgData name="강 현규" userId="b751c0f0fb0cd990" providerId="LiveId" clId="{890F9629-C21E-5445-A12E-CCCB48845A62}" dt="2019-11-12T21:07:55.628" v="11740"/>
          <ac:spMkLst>
            <pc:docMk/>
            <pc:sldMk cId="3873193231" sldId="280"/>
            <ac:spMk id="8" creationId="{DB5E8864-EDDD-0148-AB7B-B67A6E0D393F}"/>
          </ac:spMkLst>
        </pc:spChg>
        <pc:spChg chg="add mod">
          <ac:chgData name="강 현규" userId="b751c0f0fb0cd990" providerId="LiveId" clId="{890F9629-C21E-5445-A12E-CCCB48845A62}" dt="2019-11-12T21:09:32.776" v="11758" actId="164"/>
          <ac:spMkLst>
            <pc:docMk/>
            <pc:sldMk cId="3873193231" sldId="280"/>
            <ac:spMk id="12" creationId="{8ABBD89D-76FC-AB48-9804-72367E53337D}"/>
          </ac:spMkLst>
        </pc:spChg>
        <pc:spChg chg="add mod">
          <ac:chgData name="강 현규" userId="b751c0f0fb0cd990" providerId="LiveId" clId="{890F9629-C21E-5445-A12E-CCCB48845A62}" dt="2019-11-12T21:14:23.357" v="11928" actId="115"/>
          <ac:spMkLst>
            <pc:docMk/>
            <pc:sldMk cId="3873193231" sldId="280"/>
            <ac:spMk id="14" creationId="{011D81C0-5283-8E43-956B-BDA321170599}"/>
          </ac:spMkLst>
        </pc:spChg>
        <pc:spChg chg="mod topLvl">
          <ac:chgData name="강 현규" userId="b751c0f0fb0cd990" providerId="LiveId" clId="{890F9629-C21E-5445-A12E-CCCB48845A62}" dt="2019-11-12T03:59:38.953" v="6331" actId="164"/>
          <ac:spMkLst>
            <pc:docMk/>
            <pc:sldMk cId="3873193231" sldId="280"/>
            <ac:spMk id="103" creationId="{6DCF1528-4885-6144-8805-2EDEF12F0387}"/>
          </ac:spMkLst>
        </pc:spChg>
        <pc:spChg chg="del mod topLvl">
          <ac:chgData name="강 현규" userId="b751c0f0fb0cd990" providerId="LiveId" clId="{890F9629-C21E-5445-A12E-CCCB48845A62}" dt="2019-11-12T03:53:17.101" v="6176"/>
          <ac:spMkLst>
            <pc:docMk/>
            <pc:sldMk cId="3873193231" sldId="280"/>
            <ac:spMk id="104" creationId="{640AF6DC-E50C-5A4E-8896-8CB8D8161694}"/>
          </ac:spMkLst>
        </pc:spChg>
        <pc:spChg chg="del mod topLvl">
          <ac:chgData name="강 현규" userId="b751c0f0fb0cd990" providerId="LiveId" clId="{890F9629-C21E-5445-A12E-CCCB48845A62}" dt="2019-11-12T03:53:17.101" v="6176"/>
          <ac:spMkLst>
            <pc:docMk/>
            <pc:sldMk cId="3873193231" sldId="280"/>
            <ac:spMk id="105" creationId="{B9928AED-22DC-A54D-9272-F785DAC020A1}"/>
          </ac:spMkLst>
        </pc:spChg>
        <pc:spChg chg="mod topLvl">
          <ac:chgData name="강 현규" userId="b751c0f0fb0cd990" providerId="LiveId" clId="{890F9629-C21E-5445-A12E-CCCB48845A62}" dt="2019-11-12T03:59:38.953" v="6331" actId="164"/>
          <ac:spMkLst>
            <pc:docMk/>
            <pc:sldMk cId="3873193231" sldId="280"/>
            <ac:spMk id="106" creationId="{CD0E4F9E-21A8-8746-A2E5-D38D0EA0D44C}"/>
          </ac:spMkLst>
        </pc:spChg>
        <pc:spChg chg="del mod topLvl">
          <ac:chgData name="강 현규" userId="b751c0f0fb0cd990" providerId="LiveId" clId="{890F9629-C21E-5445-A12E-CCCB48845A62}" dt="2019-11-12T03:53:13.430" v="6175"/>
          <ac:spMkLst>
            <pc:docMk/>
            <pc:sldMk cId="3873193231" sldId="280"/>
            <ac:spMk id="107" creationId="{938A111A-E59F-5446-BE12-D94C3439A8B0}"/>
          </ac:spMkLst>
        </pc:spChg>
        <pc:spChg chg="del mod topLvl">
          <ac:chgData name="강 현규" userId="b751c0f0fb0cd990" providerId="LiveId" clId="{890F9629-C21E-5445-A12E-CCCB48845A62}" dt="2019-11-12T03:53:17.101" v="6176"/>
          <ac:spMkLst>
            <pc:docMk/>
            <pc:sldMk cId="3873193231" sldId="280"/>
            <ac:spMk id="108" creationId="{F705B81A-38FE-0447-9FF5-88ABBD9410B1}"/>
          </ac:spMkLst>
        </pc:spChg>
        <pc:spChg chg="del mod topLvl">
          <ac:chgData name="강 현규" userId="b751c0f0fb0cd990" providerId="LiveId" clId="{890F9629-C21E-5445-A12E-CCCB48845A62}" dt="2019-11-12T03:53:17.101" v="6176"/>
          <ac:spMkLst>
            <pc:docMk/>
            <pc:sldMk cId="3873193231" sldId="280"/>
            <ac:spMk id="109" creationId="{1B41FA68-C7DC-B746-87A3-4E0A5470F0F1}"/>
          </ac:spMkLst>
        </pc:spChg>
        <pc:spChg chg="del mod topLvl">
          <ac:chgData name="강 현규" userId="b751c0f0fb0cd990" providerId="LiveId" clId="{890F9629-C21E-5445-A12E-CCCB48845A62}" dt="2019-11-12T03:53:17.101" v="6176"/>
          <ac:spMkLst>
            <pc:docMk/>
            <pc:sldMk cId="3873193231" sldId="280"/>
            <ac:spMk id="110" creationId="{C048F36D-297E-2447-A052-BE4451671FCC}"/>
          </ac:spMkLst>
        </pc:spChg>
        <pc:spChg chg="del mod topLvl">
          <ac:chgData name="강 현규" userId="b751c0f0fb0cd990" providerId="LiveId" clId="{890F9629-C21E-5445-A12E-CCCB48845A62}" dt="2019-11-12T03:53:13.430" v="6175"/>
          <ac:spMkLst>
            <pc:docMk/>
            <pc:sldMk cId="3873193231" sldId="280"/>
            <ac:spMk id="111" creationId="{CFA2C27D-7844-864C-A328-AE28324C4EE0}"/>
          </ac:spMkLst>
        </pc:spChg>
        <pc:spChg chg="mod topLvl">
          <ac:chgData name="강 현규" userId="b751c0f0fb0cd990" providerId="LiveId" clId="{890F9629-C21E-5445-A12E-CCCB48845A62}" dt="2019-11-12T03:59:38.953" v="6331" actId="164"/>
          <ac:spMkLst>
            <pc:docMk/>
            <pc:sldMk cId="3873193231" sldId="280"/>
            <ac:spMk id="112" creationId="{AE19C184-DD13-F343-98EF-C1A085BA9308}"/>
          </ac:spMkLst>
        </pc:spChg>
        <pc:spChg chg="mod topLvl">
          <ac:chgData name="강 현규" userId="b751c0f0fb0cd990" providerId="LiveId" clId="{890F9629-C21E-5445-A12E-CCCB48845A62}" dt="2019-11-12T03:59:38.953" v="6331" actId="164"/>
          <ac:spMkLst>
            <pc:docMk/>
            <pc:sldMk cId="3873193231" sldId="280"/>
            <ac:spMk id="113" creationId="{1AFCFF58-C27C-C44C-95E0-8D5E80873F93}"/>
          </ac:spMkLst>
        </pc:spChg>
        <pc:spChg chg="mod">
          <ac:chgData name="강 현규" userId="b751c0f0fb0cd990" providerId="LiveId" clId="{890F9629-C21E-5445-A12E-CCCB48845A62}" dt="2019-11-12T03:59:52.761" v="6336" actId="1035"/>
          <ac:spMkLst>
            <pc:docMk/>
            <pc:sldMk cId="3873193231" sldId="280"/>
            <ac:spMk id="169" creationId="{33836D36-BED3-814C-BFF3-F627AD1E71CA}"/>
          </ac:spMkLst>
        </pc:spChg>
        <pc:spChg chg="mod">
          <ac:chgData name="강 현규" userId="b751c0f0fb0cd990" providerId="LiveId" clId="{890F9629-C21E-5445-A12E-CCCB48845A62}" dt="2019-11-12T03:59:52.761" v="6336" actId="1035"/>
          <ac:spMkLst>
            <pc:docMk/>
            <pc:sldMk cId="3873193231" sldId="280"/>
            <ac:spMk id="170" creationId="{EB85AA3C-4F1E-AE44-A97B-5D253E90388F}"/>
          </ac:spMkLst>
        </pc:spChg>
        <pc:spChg chg="add mod">
          <ac:chgData name="강 현규" userId="b751c0f0fb0cd990" providerId="LiveId" clId="{890F9629-C21E-5445-A12E-CCCB48845A62}" dt="2019-11-12T03:59:38.953" v="6331" actId="164"/>
          <ac:spMkLst>
            <pc:docMk/>
            <pc:sldMk cId="3873193231" sldId="280"/>
            <ac:spMk id="418" creationId="{08EA3172-FF28-4B49-B024-2DCCC2CA501E}"/>
          </ac:spMkLst>
        </pc:spChg>
        <pc:grpChg chg="del">
          <ac:chgData name="강 현규" userId="b751c0f0fb0cd990" providerId="LiveId" clId="{890F9629-C21E-5445-A12E-CCCB48845A62}" dt="2019-11-12T03:51:43.138" v="6163" actId="478"/>
          <ac:grpSpMkLst>
            <pc:docMk/>
            <pc:sldMk cId="3873193231" sldId="280"/>
            <ac:grpSpMk id="4" creationId="{918FAE60-0A33-364F-B5CA-CFC560DF23F4}"/>
          </ac:grpSpMkLst>
        </pc:grpChg>
        <pc:grpChg chg="add del mod">
          <ac:chgData name="강 현규" userId="b751c0f0fb0cd990" providerId="LiveId" clId="{890F9629-C21E-5445-A12E-CCCB48845A62}" dt="2019-11-12T04:29:53.618" v="8321"/>
          <ac:grpSpMkLst>
            <pc:docMk/>
            <pc:sldMk cId="3873193231" sldId="280"/>
            <ac:grpSpMk id="5" creationId="{D82408D0-8E32-3642-A7CA-3B2CF0F0140C}"/>
          </ac:grpSpMkLst>
        </pc:grpChg>
        <pc:grpChg chg="del">
          <ac:chgData name="강 현규" userId="b751c0f0fb0cd990" providerId="LiveId" clId="{890F9629-C21E-5445-A12E-CCCB48845A62}" dt="2019-11-12T03:51:49.422" v="6165" actId="478"/>
          <ac:grpSpMkLst>
            <pc:docMk/>
            <pc:sldMk cId="3873193231" sldId="280"/>
            <ac:grpSpMk id="6" creationId="{D7C0B9DA-32EF-DC43-83E7-3381B56CF6CF}"/>
          </ac:grpSpMkLst>
        </pc:grpChg>
        <pc:grpChg chg="add mod">
          <ac:chgData name="강 현규" userId="b751c0f0fb0cd990" providerId="LiveId" clId="{890F9629-C21E-5445-A12E-CCCB48845A62}" dt="2019-11-12T21:10:43.912" v="11891" actId="164"/>
          <ac:grpSpMkLst>
            <pc:docMk/>
            <pc:sldMk cId="3873193231" sldId="280"/>
            <ac:grpSpMk id="13" creationId="{E64BBE01-2B53-E549-81C2-568AD624C444}"/>
          </ac:grpSpMkLst>
        </pc:grpChg>
        <pc:grpChg chg="add del mod">
          <ac:chgData name="강 현규" userId="b751c0f0fb0cd990" providerId="LiveId" clId="{890F9629-C21E-5445-A12E-CCCB48845A62}" dt="2019-11-15T16:53:29.593" v="20525"/>
          <ac:grpSpMkLst>
            <pc:docMk/>
            <pc:sldMk cId="3873193231" sldId="280"/>
            <ac:grpSpMk id="15" creationId="{DAD46E3E-1931-DF43-914C-328E95B67842}"/>
          </ac:grpSpMkLst>
        </pc:grpChg>
        <pc:grpChg chg="add del mod">
          <ac:chgData name="강 현규" userId="b751c0f0fb0cd990" providerId="LiveId" clId="{890F9629-C21E-5445-A12E-CCCB48845A62}" dt="2019-11-12T03:53:06.330" v="6174" actId="165"/>
          <ac:grpSpMkLst>
            <pc:docMk/>
            <pc:sldMk cId="3873193231" sldId="280"/>
            <ac:grpSpMk id="98" creationId="{4F57B2A3-09F6-3A46-8CF2-C9E7D27ADA77}"/>
          </ac:grpSpMkLst>
        </pc:grpChg>
        <pc:grpChg chg="mod topLvl">
          <ac:chgData name="강 현규" userId="b751c0f0fb0cd990" providerId="LiveId" clId="{890F9629-C21E-5445-A12E-CCCB48845A62}" dt="2019-11-12T03:59:38.953" v="6331" actId="164"/>
          <ac:grpSpMkLst>
            <pc:docMk/>
            <pc:sldMk cId="3873193231" sldId="280"/>
            <ac:grpSpMk id="99" creationId="{73B1398F-DE62-5243-A141-99F3179FFBAE}"/>
          </ac:grpSpMkLst>
        </pc:grpChg>
        <pc:grpChg chg="del mod topLvl">
          <ac:chgData name="강 현규" userId="b751c0f0fb0cd990" providerId="LiveId" clId="{890F9629-C21E-5445-A12E-CCCB48845A62}" dt="2019-11-12T03:53:13.430" v="6175"/>
          <ac:grpSpMkLst>
            <pc:docMk/>
            <pc:sldMk cId="3873193231" sldId="280"/>
            <ac:grpSpMk id="100" creationId="{0E8E72AC-CE5E-FC40-812C-BF1D17FE5018}"/>
          </ac:grpSpMkLst>
        </pc:grpChg>
        <pc:grpChg chg="del mod topLvl">
          <ac:chgData name="강 현규" userId="b751c0f0fb0cd990" providerId="LiveId" clId="{890F9629-C21E-5445-A12E-CCCB48845A62}" dt="2019-11-12T03:53:13.430" v="6175"/>
          <ac:grpSpMkLst>
            <pc:docMk/>
            <pc:sldMk cId="3873193231" sldId="280"/>
            <ac:grpSpMk id="101" creationId="{CFFAA365-83A4-CA43-8B49-FAF8DF9A5AA5}"/>
          </ac:grpSpMkLst>
        </pc:grpChg>
        <pc:grpChg chg="mod topLvl">
          <ac:chgData name="강 현규" userId="b751c0f0fb0cd990" providerId="LiveId" clId="{890F9629-C21E-5445-A12E-CCCB48845A62}" dt="2019-11-12T03:59:38.953" v="6331" actId="164"/>
          <ac:grpSpMkLst>
            <pc:docMk/>
            <pc:sldMk cId="3873193231" sldId="280"/>
            <ac:grpSpMk id="102" creationId="{757467AB-4DD4-B24E-BE4D-D03F8116BC6B}"/>
          </ac:grpSpMkLst>
        </pc:grpChg>
        <pc:grpChg chg="add del mod">
          <ac:chgData name="강 현규" userId="b751c0f0fb0cd990" providerId="LiveId" clId="{890F9629-C21E-5445-A12E-CCCB48845A62}" dt="2019-11-12T04:29:53.618" v="8321"/>
          <ac:grpSpMkLst>
            <pc:docMk/>
            <pc:sldMk cId="3873193231" sldId="280"/>
            <ac:grpSpMk id="162" creationId="{F007442B-BC0B-6848-8992-884B33C5BEE8}"/>
          </ac:grpSpMkLst>
        </pc:grpChg>
        <pc:graphicFrameChg chg="add mod modGraphic">
          <ac:chgData name="강 현규" userId="b751c0f0fb0cd990" providerId="LiveId" clId="{890F9629-C21E-5445-A12E-CCCB48845A62}" dt="2019-11-14T02:14:50.830" v="16791" actId="1036"/>
          <ac:graphicFrameMkLst>
            <pc:docMk/>
            <pc:sldMk cId="3873193231" sldId="280"/>
            <ac:graphicFrameMk id="5" creationId="{EA999E7D-A4D1-954A-81DF-81CEEC937375}"/>
          </ac:graphicFrameMkLst>
        </pc:graphicFrameChg>
        <pc:graphicFrameChg chg="add del mod modGraphic">
          <ac:chgData name="강 현규" userId="b751c0f0fb0cd990" providerId="LiveId" clId="{890F9629-C21E-5445-A12E-CCCB48845A62}" dt="2019-11-12T20:51:32.007" v="11141"/>
          <ac:graphicFrameMkLst>
            <pc:docMk/>
            <pc:sldMk cId="3873193231" sldId="280"/>
            <ac:graphicFrameMk id="7" creationId="{7BD9AB3B-EDE2-E44F-95EB-230F3F55B52D}"/>
          </ac:graphicFrameMkLst>
        </pc:graphicFrameChg>
        <pc:cxnChg chg="add mod">
          <ac:chgData name="강 현규" userId="b751c0f0fb0cd990" providerId="LiveId" clId="{890F9629-C21E-5445-A12E-CCCB48845A62}" dt="2019-11-12T21:09:32.776" v="11758" actId="164"/>
          <ac:cxnSpMkLst>
            <pc:docMk/>
            <pc:sldMk cId="3873193231" sldId="280"/>
            <ac:cxnSpMk id="9" creationId="{70E24EB6-7D1C-E241-9191-BF3AEDAC2F54}"/>
          </ac:cxnSpMkLst>
        </pc:cxnChg>
      </pc:sldChg>
      <pc:sldChg chg="addSp delSp modSp add ord">
        <pc:chgData name="강 현규" userId="b751c0f0fb0cd990" providerId="LiveId" clId="{890F9629-C21E-5445-A12E-CCCB48845A62}" dt="2019-11-17T16:37:42.429" v="21922"/>
        <pc:sldMkLst>
          <pc:docMk/>
          <pc:sldMk cId="1710046089" sldId="281"/>
        </pc:sldMkLst>
        <pc:spChg chg="mod">
          <ac:chgData name="강 현규" userId="b751c0f0fb0cd990" providerId="LiveId" clId="{890F9629-C21E-5445-A12E-CCCB48845A62}" dt="2019-11-12T04:09:21.285" v="6489" actId="20577"/>
          <ac:spMkLst>
            <pc:docMk/>
            <pc:sldMk cId="1710046089" sldId="281"/>
            <ac:spMk id="3" creationId="{3A7AAAFF-EAAD-4827-AFE9-614821584A91}"/>
          </ac:spMkLst>
        </pc:spChg>
        <pc:spChg chg="del mod">
          <ac:chgData name="강 현규" userId="b751c0f0fb0cd990" providerId="LiveId" clId="{890F9629-C21E-5445-A12E-CCCB48845A62}" dt="2019-11-12T03:54:09.745" v="6186" actId="478"/>
          <ac:spMkLst>
            <pc:docMk/>
            <pc:sldMk cId="1710046089" sldId="281"/>
            <ac:spMk id="112" creationId="{AE19C184-DD13-F343-98EF-C1A085BA9308}"/>
          </ac:spMkLst>
        </pc:spChg>
        <pc:spChg chg="mod">
          <ac:chgData name="강 현규" userId="b751c0f0fb0cd990" providerId="LiveId" clId="{890F9629-C21E-5445-A12E-CCCB48845A62}" dt="2019-11-12T17:18:40.038" v="9555" actId="20577"/>
          <ac:spMkLst>
            <pc:docMk/>
            <pc:sldMk cId="1710046089" sldId="281"/>
            <ac:spMk id="164" creationId="{1C8CE1AF-E6D3-514E-8A61-7AC105F0C052}"/>
          </ac:spMkLst>
        </pc:spChg>
        <pc:spChg chg="mod">
          <ac:chgData name="강 현규" userId="b751c0f0fb0cd990" providerId="LiveId" clId="{890F9629-C21E-5445-A12E-CCCB48845A62}" dt="2019-11-12T04:00:00.580" v="6339" actId="1035"/>
          <ac:spMkLst>
            <pc:docMk/>
            <pc:sldMk cId="1710046089" sldId="281"/>
            <ac:spMk id="169" creationId="{33836D36-BED3-814C-BFF3-F627AD1E71CA}"/>
          </ac:spMkLst>
        </pc:spChg>
        <pc:spChg chg="mod">
          <ac:chgData name="강 현규" userId="b751c0f0fb0cd990" providerId="LiveId" clId="{890F9629-C21E-5445-A12E-CCCB48845A62}" dt="2019-11-12T04:00:00.580" v="6339" actId="1035"/>
          <ac:spMkLst>
            <pc:docMk/>
            <pc:sldMk cId="1710046089" sldId="281"/>
            <ac:spMk id="170" creationId="{EB85AA3C-4F1E-AE44-A97B-5D253E90388F}"/>
          </ac:spMkLst>
        </pc:spChg>
        <pc:spChg chg="add mod">
          <ac:chgData name="강 현규" userId="b751c0f0fb0cd990" providerId="LiveId" clId="{890F9629-C21E-5445-A12E-CCCB48845A62}" dt="2019-11-12T17:18:37.282" v="9551" actId="20577"/>
          <ac:spMkLst>
            <pc:docMk/>
            <pc:sldMk cId="1710046089" sldId="281"/>
            <ac:spMk id="233" creationId="{D04F941B-974B-DE4F-B595-55B1789F277A}"/>
          </ac:spMkLst>
        </pc:spChg>
        <pc:spChg chg="add del mod">
          <ac:chgData name="강 현규" userId="b751c0f0fb0cd990" providerId="LiveId" clId="{890F9629-C21E-5445-A12E-CCCB48845A62}" dt="2019-11-12T14:23:46.327" v="9106"/>
          <ac:spMkLst>
            <pc:docMk/>
            <pc:sldMk cId="1710046089" sldId="281"/>
            <ac:spMk id="234" creationId="{695D7110-404C-FC4C-BAFA-C26ED3A81B6A}"/>
          </ac:spMkLst>
        </pc:spChg>
        <pc:grpChg chg="mod">
          <ac:chgData name="강 현규" userId="b751c0f0fb0cd990" providerId="LiveId" clId="{890F9629-C21E-5445-A12E-CCCB48845A62}" dt="2019-11-12T17:18:40.038" v="9555" actId="20577"/>
          <ac:grpSpMkLst>
            <pc:docMk/>
            <pc:sldMk cId="1710046089" sldId="281"/>
            <ac:grpSpMk id="162" creationId="{F007442B-BC0B-6848-8992-884B33C5BEE8}"/>
          </ac:grpSpMkLst>
        </pc:grpChg>
        <pc:picChg chg="add del mod">
          <ac:chgData name="강 현규" userId="b751c0f0fb0cd990" providerId="LiveId" clId="{890F9629-C21E-5445-A12E-CCCB48845A62}" dt="2019-11-12T04:03:15.102" v="6395"/>
          <ac:picMkLst>
            <pc:docMk/>
            <pc:sldMk cId="1710046089" sldId="281"/>
            <ac:picMk id="4" creationId="{A8C564E3-AAD5-A841-8667-BF4BC9173368}"/>
          </ac:picMkLst>
        </pc:picChg>
      </pc:sldChg>
      <pc:sldChg chg="modSp add ord modNotesTx">
        <pc:chgData name="강 현규" userId="b751c0f0fb0cd990" providerId="LiveId" clId="{890F9629-C21E-5445-A12E-CCCB48845A62}" dt="2019-11-18T23:10:50.692" v="31326" actId="20577"/>
        <pc:sldMkLst>
          <pc:docMk/>
          <pc:sldMk cId="3841450660" sldId="282"/>
        </pc:sldMkLst>
        <pc:spChg chg="mod">
          <ac:chgData name="강 현규" userId="b751c0f0fb0cd990" providerId="LiveId" clId="{890F9629-C21E-5445-A12E-CCCB48845A62}" dt="2019-11-18T23:09:09.563" v="31149" actId="20577"/>
          <ac:spMkLst>
            <pc:docMk/>
            <pc:sldMk cId="3841450660" sldId="282"/>
            <ac:spMk id="3" creationId="{3A7AAAFF-EAAD-4827-AFE9-614821584A91}"/>
          </ac:spMkLst>
        </pc:spChg>
      </pc:sldChg>
      <pc:sldChg chg="addSp delSp modSp add ord modNotesTx">
        <pc:chgData name="강 현규" userId="b751c0f0fb0cd990" providerId="LiveId" clId="{890F9629-C21E-5445-A12E-CCCB48845A62}" dt="2019-11-19T22:08:08.088" v="45035" actId="20577"/>
        <pc:sldMkLst>
          <pc:docMk/>
          <pc:sldMk cId="3785100011" sldId="283"/>
        </pc:sldMkLst>
        <pc:spChg chg="mod">
          <ac:chgData name="강 현규" userId="b751c0f0fb0cd990" providerId="LiveId" clId="{890F9629-C21E-5445-A12E-CCCB48845A62}" dt="2019-11-16T15:55:40.481" v="21887" actId="1036"/>
          <ac:spMkLst>
            <pc:docMk/>
            <pc:sldMk cId="3785100011" sldId="283"/>
            <ac:spMk id="2" creationId="{39947604-8FF2-4179-8269-B2A8E30DCD51}"/>
          </ac:spMkLst>
        </pc:spChg>
        <pc:spChg chg="mod">
          <ac:chgData name="강 현규" userId="b751c0f0fb0cd990" providerId="LiveId" clId="{890F9629-C21E-5445-A12E-CCCB48845A62}" dt="2019-11-18T23:09:16.543" v="31150"/>
          <ac:spMkLst>
            <pc:docMk/>
            <pc:sldMk cId="3785100011" sldId="283"/>
            <ac:spMk id="3" creationId="{3A7AAAFF-EAAD-4827-AFE9-614821584A91}"/>
          </ac:spMkLst>
        </pc:spChg>
        <pc:spChg chg="add del mod">
          <ac:chgData name="강 현규" userId="b751c0f0fb0cd990" providerId="LiveId" clId="{890F9629-C21E-5445-A12E-CCCB48845A62}" dt="2019-11-12T17:39:10.868" v="9669" actId="478"/>
          <ac:spMkLst>
            <pc:docMk/>
            <pc:sldMk cId="3785100011" sldId="283"/>
            <ac:spMk id="4" creationId="{68343600-A24C-9D42-AD6D-C7846E04E735}"/>
          </ac:spMkLst>
        </pc:spChg>
        <pc:spChg chg="add mod">
          <ac:chgData name="강 현규" userId="b751c0f0fb0cd990" providerId="LiveId" clId="{890F9629-C21E-5445-A12E-CCCB48845A62}" dt="2019-11-18T23:09:28.355" v="31179" actId="20577"/>
          <ac:spMkLst>
            <pc:docMk/>
            <pc:sldMk cId="3785100011" sldId="283"/>
            <ac:spMk id="4" creationId="{BC43360E-1427-994C-9C5B-95A9EB22B15D}"/>
          </ac:spMkLst>
        </pc:spChg>
        <pc:spChg chg="add mod">
          <ac:chgData name="강 현규" userId="b751c0f0fb0cd990" providerId="LiveId" clId="{890F9629-C21E-5445-A12E-CCCB48845A62}" dt="2019-11-15T17:18:50.140" v="21102" actId="20577"/>
          <ac:spMkLst>
            <pc:docMk/>
            <pc:sldMk cId="3785100011" sldId="283"/>
            <ac:spMk id="5" creationId="{565958FF-4103-3046-A3D7-8E54F4A2A876}"/>
          </ac:spMkLst>
        </pc:spChg>
        <pc:spChg chg="add mod">
          <ac:chgData name="강 현규" userId="b751c0f0fb0cd990" providerId="LiveId" clId="{890F9629-C21E-5445-A12E-CCCB48845A62}" dt="2019-11-18T23:09:32.822" v="31184" actId="1038"/>
          <ac:spMkLst>
            <pc:docMk/>
            <pc:sldMk cId="3785100011" sldId="283"/>
            <ac:spMk id="6" creationId="{4D817541-3DEA-2C4F-87FE-EF30483085F3}"/>
          </ac:spMkLst>
        </pc:spChg>
        <pc:spChg chg="add mod">
          <ac:chgData name="강 현규" userId="b751c0f0fb0cd990" providerId="LiveId" clId="{890F9629-C21E-5445-A12E-CCCB48845A62}" dt="2019-11-15T17:18:59.312" v="21104" actId="1076"/>
          <ac:spMkLst>
            <pc:docMk/>
            <pc:sldMk cId="3785100011" sldId="283"/>
            <ac:spMk id="7" creationId="{750E2C74-6E9B-1641-9E4D-3D8463351C4C}"/>
          </ac:spMkLst>
        </pc:spChg>
        <pc:spChg chg="add mod">
          <ac:chgData name="강 현규" userId="b751c0f0fb0cd990" providerId="LiveId" clId="{890F9629-C21E-5445-A12E-CCCB48845A62}" dt="2019-11-18T23:05:46.509" v="31049" actId="20577"/>
          <ac:spMkLst>
            <pc:docMk/>
            <pc:sldMk cId="3785100011" sldId="283"/>
            <ac:spMk id="8" creationId="{6625B336-2A24-A243-94EF-38B9EF3B4E0A}"/>
          </ac:spMkLst>
        </pc:spChg>
        <pc:spChg chg="add del mod">
          <ac:chgData name="강 현규" userId="b751c0f0fb0cd990" providerId="LiveId" clId="{890F9629-C21E-5445-A12E-CCCB48845A62}" dt="2019-11-15T17:17:54.553" v="21077" actId="478"/>
          <ac:spMkLst>
            <pc:docMk/>
            <pc:sldMk cId="3785100011" sldId="283"/>
            <ac:spMk id="9" creationId="{18B63B87-E84C-F64D-9A7E-466D5AFD3CBC}"/>
          </ac:spMkLst>
        </pc:spChg>
        <pc:spChg chg="add del mod">
          <ac:chgData name="강 현규" userId="b751c0f0fb0cd990" providerId="LiveId" clId="{890F9629-C21E-5445-A12E-CCCB48845A62}" dt="2019-11-17T02:29:37.249" v="21917" actId="478"/>
          <ac:spMkLst>
            <pc:docMk/>
            <pc:sldMk cId="3785100011" sldId="283"/>
            <ac:spMk id="9" creationId="{58C0A503-B60A-CA4B-8EF1-7843FFF45C9C}"/>
          </ac:spMkLst>
        </pc:spChg>
      </pc:sldChg>
      <pc:sldChg chg="addSp modSp add ord modNotesTx">
        <pc:chgData name="강 현규" userId="b751c0f0fb0cd990" providerId="LiveId" clId="{890F9629-C21E-5445-A12E-CCCB48845A62}" dt="2019-11-20T01:16:55.914" v="45535" actId="20577"/>
        <pc:sldMkLst>
          <pc:docMk/>
          <pc:sldMk cId="2647229082" sldId="284"/>
        </pc:sldMkLst>
        <pc:spChg chg="mod">
          <ac:chgData name="강 현규" userId="b751c0f0fb0cd990" providerId="LiveId" clId="{890F9629-C21E-5445-A12E-CCCB48845A62}" dt="2019-11-19T22:54:14.619" v="45162"/>
          <ac:spMkLst>
            <pc:docMk/>
            <pc:sldMk cId="2647229082" sldId="284"/>
            <ac:spMk id="2" creationId="{39947604-8FF2-4179-8269-B2A8E30DCD51}"/>
          </ac:spMkLst>
        </pc:spChg>
        <pc:spChg chg="mod">
          <ac:chgData name="강 현규" userId="b751c0f0fb0cd990" providerId="LiveId" clId="{890F9629-C21E-5445-A12E-CCCB48845A62}" dt="2019-11-19T22:59:02.036" v="45167"/>
          <ac:spMkLst>
            <pc:docMk/>
            <pc:sldMk cId="2647229082" sldId="284"/>
            <ac:spMk id="3" creationId="{3A7AAAFF-EAAD-4827-AFE9-614821584A91}"/>
          </ac:spMkLst>
        </pc:spChg>
        <pc:spChg chg="mod">
          <ac:chgData name="강 현규" userId="b751c0f0fb0cd990" providerId="LiveId" clId="{890F9629-C21E-5445-A12E-CCCB48845A62}" dt="2019-11-18T20:15:07.787" v="27272" actId="1035"/>
          <ac:spMkLst>
            <pc:docMk/>
            <pc:sldMk cId="2647229082" sldId="284"/>
            <ac:spMk id="112" creationId="{AE19C184-DD13-F343-98EF-C1A085BA9308}"/>
          </ac:spMkLst>
        </pc:spChg>
        <pc:spChg chg="mod">
          <ac:chgData name="강 현규" userId="b751c0f0fb0cd990" providerId="LiveId" clId="{890F9629-C21E-5445-A12E-CCCB48845A62}" dt="2019-11-18T22:26:21.351" v="27724" actId="1035"/>
          <ac:spMkLst>
            <pc:docMk/>
            <pc:sldMk cId="2647229082" sldId="284"/>
            <ac:spMk id="113" creationId="{1AFCFF58-C27C-C44C-95E0-8D5E80873F93}"/>
          </ac:spMkLst>
        </pc:spChg>
        <pc:spChg chg="mod">
          <ac:chgData name="강 현규" userId="b751c0f0fb0cd990" providerId="LiveId" clId="{890F9629-C21E-5445-A12E-CCCB48845A62}" dt="2019-11-12T17:18:30.892" v="9547" actId="20577"/>
          <ac:spMkLst>
            <pc:docMk/>
            <pc:sldMk cId="2647229082" sldId="284"/>
            <ac:spMk id="164" creationId="{1C8CE1AF-E6D3-514E-8A61-7AC105F0C052}"/>
          </ac:spMkLst>
        </pc:spChg>
        <pc:grpChg chg="add mod">
          <ac:chgData name="강 현규" userId="b751c0f0fb0cd990" providerId="LiveId" clId="{890F9629-C21E-5445-A12E-CCCB48845A62}" dt="2019-11-19T08:30:08.511" v="44652" actId="1036"/>
          <ac:grpSpMkLst>
            <pc:docMk/>
            <pc:sldMk cId="2647229082" sldId="284"/>
            <ac:grpSpMk id="4" creationId="{B88123A8-9243-B44F-95A5-4FB9865FD9F3}"/>
          </ac:grpSpMkLst>
        </pc:grpChg>
        <pc:grpChg chg="mod">
          <ac:chgData name="강 현규" userId="b751c0f0fb0cd990" providerId="LiveId" clId="{890F9629-C21E-5445-A12E-CCCB48845A62}" dt="2019-11-18T20:43:34.258" v="27376" actId="164"/>
          <ac:grpSpMkLst>
            <pc:docMk/>
            <pc:sldMk cId="2647229082" sldId="284"/>
            <ac:grpSpMk id="5" creationId="{D82408D0-8E32-3642-A7CA-3B2CF0F0140C}"/>
          </ac:grpSpMkLst>
        </pc:grpChg>
        <pc:grpChg chg="mod">
          <ac:chgData name="강 현규" userId="b751c0f0fb0cd990" providerId="LiveId" clId="{890F9629-C21E-5445-A12E-CCCB48845A62}" dt="2019-11-18T20:43:34.258" v="27376" actId="164"/>
          <ac:grpSpMkLst>
            <pc:docMk/>
            <pc:sldMk cId="2647229082" sldId="284"/>
            <ac:grpSpMk id="162" creationId="{F007442B-BC0B-6848-8992-884B33C5BEE8}"/>
          </ac:grpSpMkLst>
        </pc:grpChg>
      </pc:sldChg>
      <pc:sldChg chg="modSp add ord">
        <pc:chgData name="강 현규" userId="b751c0f0fb0cd990" providerId="LiveId" clId="{890F9629-C21E-5445-A12E-CCCB48845A62}" dt="2019-11-18T20:18:42.019" v="27304"/>
        <pc:sldMkLst>
          <pc:docMk/>
          <pc:sldMk cId="2356966285" sldId="285"/>
        </pc:sldMkLst>
        <pc:spChg chg="mod">
          <ac:chgData name="강 현규" userId="b751c0f0fb0cd990" providerId="LiveId" clId="{890F9629-C21E-5445-A12E-CCCB48845A62}" dt="2019-11-15T17:05:32.610" v="20681" actId="20577"/>
          <ac:spMkLst>
            <pc:docMk/>
            <pc:sldMk cId="2356966285" sldId="285"/>
            <ac:spMk id="2" creationId="{39947604-8FF2-4179-8269-B2A8E30DCD51}"/>
          </ac:spMkLst>
        </pc:spChg>
        <pc:spChg chg="mod">
          <ac:chgData name="강 현규" userId="b751c0f0fb0cd990" providerId="LiveId" clId="{890F9629-C21E-5445-A12E-CCCB48845A62}" dt="2019-11-15T00:35:25.361" v="18101" actId="20577"/>
          <ac:spMkLst>
            <pc:docMk/>
            <pc:sldMk cId="2356966285" sldId="285"/>
            <ac:spMk id="3" creationId="{3A7AAAFF-EAAD-4827-AFE9-614821584A91}"/>
          </ac:spMkLst>
        </pc:spChg>
      </pc:sldChg>
      <pc:sldChg chg="addSp delSp modSp add modNotesTx">
        <pc:chgData name="강 현규" userId="b751c0f0fb0cd990" providerId="LiveId" clId="{890F9629-C21E-5445-A12E-CCCB48845A62}" dt="2019-11-19T23:21:00.747" v="45490" actId="20577"/>
        <pc:sldMkLst>
          <pc:docMk/>
          <pc:sldMk cId="597702292" sldId="286"/>
        </pc:sldMkLst>
        <pc:spChg chg="del">
          <ac:chgData name="강 현규" userId="b751c0f0fb0cd990" providerId="LiveId" clId="{890F9629-C21E-5445-A12E-CCCB48845A62}" dt="2019-11-12T17:21:05.274" v="9604"/>
          <ac:spMkLst>
            <pc:docMk/>
            <pc:sldMk cId="597702292" sldId="286"/>
            <ac:spMk id="2" creationId="{39947604-8FF2-4179-8269-B2A8E30DCD51}"/>
          </ac:spMkLst>
        </pc:spChg>
        <pc:spChg chg="mod">
          <ac:chgData name="강 현규" userId="b751c0f0fb0cd990" providerId="LiveId" clId="{890F9629-C21E-5445-A12E-CCCB48845A62}" dt="2019-11-12T17:26:43.475" v="9652" actId="166"/>
          <ac:spMkLst>
            <pc:docMk/>
            <pc:sldMk cId="597702292" sldId="286"/>
            <ac:spMk id="3" creationId="{3A7AAAFF-EAAD-4827-AFE9-614821584A91}"/>
          </ac:spMkLst>
        </pc:spChg>
        <pc:spChg chg="add del mod">
          <ac:chgData name="강 현규" userId="b751c0f0fb0cd990" providerId="LiveId" clId="{890F9629-C21E-5445-A12E-CCCB48845A62}" dt="2019-11-12T17:21:06.925" v="9605"/>
          <ac:spMkLst>
            <pc:docMk/>
            <pc:sldMk cId="597702292" sldId="286"/>
            <ac:spMk id="4" creationId="{68954094-D840-8B44-A087-873CCAEC7B92}"/>
          </ac:spMkLst>
        </pc:spChg>
        <pc:spChg chg="add del mod">
          <ac:chgData name="강 현규" userId="b751c0f0fb0cd990" providerId="LiveId" clId="{890F9629-C21E-5445-A12E-CCCB48845A62}" dt="2019-11-12T17:23:33.546" v="9649" actId="478"/>
          <ac:spMkLst>
            <pc:docMk/>
            <pc:sldMk cId="597702292" sldId="286"/>
            <ac:spMk id="5" creationId="{01ED11D1-D105-694A-9E18-D00F697669DC}"/>
          </ac:spMkLst>
        </pc:spChg>
        <pc:picChg chg="add del mod">
          <ac:chgData name="강 현규" userId="b751c0f0fb0cd990" providerId="LiveId" clId="{890F9629-C21E-5445-A12E-CCCB48845A62}" dt="2019-11-12T17:27:29.141" v="9667"/>
          <ac:picMkLst>
            <pc:docMk/>
            <pc:sldMk cId="597702292" sldId="286"/>
            <ac:picMk id="7" creationId="{86BA3F94-04B0-054B-BAF4-59F309C063C7}"/>
          </ac:picMkLst>
        </pc:picChg>
      </pc:sldChg>
      <pc:sldChg chg="addSp delSp modSp add modNotesTx">
        <pc:chgData name="강 현규" userId="b751c0f0fb0cd990" providerId="LiveId" clId="{890F9629-C21E-5445-A12E-CCCB48845A62}" dt="2019-11-19T22:42:05.281" v="45080" actId="20577"/>
        <pc:sldMkLst>
          <pc:docMk/>
          <pc:sldMk cId="419374283" sldId="287"/>
        </pc:sldMkLst>
        <pc:spChg chg="mod">
          <ac:chgData name="강 현규" userId="b751c0f0fb0cd990" providerId="LiveId" clId="{890F9629-C21E-5445-A12E-CCCB48845A62}" dt="2019-11-19T15:42:35.122" v="44880" actId="20577"/>
          <ac:spMkLst>
            <pc:docMk/>
            <pc:sldMk cId="419374283" sldId="287"/>
            <ac:spMk id="3" creationId="{3A7AAAFF-EAAD-4827-AFE9-614821584A91}"/>
          </ac:spMkLst>
        </pc:spChg>
        <pc:spChg chg="mod">
          <ac:chgData name="강 현규" userId="b751c0f0fb0cd990" providerId="LiveId" clId="{890F9629-C21E-5445-A12E-CCCB48845A62}" dt="2019-11-15T01:59:48.976" v="18793" actId="1076"/>
          <ac:spMkLst>
            <pc:docMk/>
            <pc:sldMk cId="419374283" sldId="287"/>
            <ac:spMk id="4" creationId="{BB712D62-2516-3B4E-85A2-9E0BD51A592C}"/>
          </ac:spMkLst>
        </pc:spChg>
        <pc:picChg chg="add mod">
          <ac:chgData name="강 현규" userId="b751c0f0fb0cd990" providerId="LiveId" clId="{890F9629-C21E-5445-A12E-CCCB48845A62}" dt="2019-11-15T16:51:26.072" v="20482"/>
          <ac:picMkLst>
            <pc:docMk/>
            <pc:sldMk cId="419374283" sldId="287"/>
            <ac:picMk id="5" creationId="{D8B02BBD-9483-3B4E-B52C-F38ECD73B036}"/>
          </ac:picMkLst>
        </pc:picChg>
        <pc:picChg chg="add del mod">
          <ac:chgData name="강 현규" userId="b751c0f0fb0cd990" providerId="LiveId" clId="{890F9629-C21E-5445-A12E-CCCB48845A62}" dt="2019-11-15T02:07:54.914" v="19104"/>
          <ac:picMkLst>
            <pc:docMk/>
            <pc:sldMk cId="419374283" sldId="287"/>
            <ac:picMk id="6" creationId="{70889839-324B-D74F-A82E-210BF8150D76}"/>
          </ac:picMkLst>
        </pc:picChg>
      </pc:sldChg>
      <pc:sldChg chg="addSp delSp modSp add ord modNotesTx">
        <pc:chgData name="강 현규" userId="b751c0f0fb0cd990" providerId="LiveId" clId="{890F9629-C21E-5445-A12E-CCCB48845A62}" dt="2019-11-19T23:04:50.048" v="45243" actId="20577"/>
        <pc:sldMkLst>
          <pc:docMk/>
          <pc:sldMk cId="2163832973" sldId="288"/>
        </pc:sldMkLst>
        <pc:spChg chg="mod">
          <ac:chgData name="강 현규" userId="b751c0f0fb0cd990" providerId="LiveId" clId="{890F9629-C21E-5445-A12E-CCCB48845A62}" dt="2019-11-14T02:07:25.420" v="16422" actId="20577"/>
          <ac:spMkLst>
            <pc:docMk/>
            <pc:sldMk cId="2163832973" sldId="288"/>
            <ac:spMk id="3" creationId="{3A7AAAFF-EAAD-4827-AFE9-614821584A91}"/>
          </ac:spMkLst>
        </pc:spChg>
        <pc:spChg chg="add mod">
          <ac:chgData name="강 현규" userId="b751c0f0fb0cd990" providerId="LiveId" clId="{890F9629-C21E-5445-A12E-CCCB48845A62}" dt="2019-11-19T07:15:11.309" v="43932" actId="164"/>
          <ac:spMkLst>
            <pc:docMk/>
            <pc:sldMk cId="2163832973" sldId="288"/>
            <ac:spMk id="4" creationId="{E66CA026-A524-2949-BA79-E10BF5DF683C}"/>
          </ac:spMkLst>
        </pc:spChg>
        <pc:spChg chg="mod">
          <ac:chgData name="강 현규" userId="b751c0f0fb0cd990" providerId="LiveId" clId="{890F9629-C21E-5445-A12E-CCCB48845A62}" dt="2019-11-13T19:48:04.757" v="14170" actId="20577"/>
          <ac:spMkLst>
            <pc:docMk/>
            <pc:sldMk cId="2163832973" sldId="288"/>
            <ac:spMk id="14" creationId="{84CC9379-286E-DB46-B0CB-C10880F66F5E}"/>
          </ac:spMkLst>
        </pc:spChg>
        <pc:spChg chg="mod">
          <ac:chgData name="강 현규" userId="b751c0f0fb0cd990" providerId="LiveId" clId="{890F9629-C21E-5445-A12E-CCCB48845A62}" dt="2019-11-13T19:44:12.919" v="14041" actId="2711"/>
          <ac:spMkLst>
            <pc:docMk/>
            <pc:sldMk cId="2163832973" sldId="288"/>
            <ac:spMk id="16" creationId="{F5565149-E095-564D-B7EB-F865B5482036}"/>
          </ac:spMkLst>
        </pc:spChg>
        <pc:spChg chg="mod">
          <ac:chgData name="강 현규" userId="b751c0f0fb0cd990" providerId="LiveId" clId="{890F9629-C21E-5445-A12E-CCCB48845A62}" dt="2019-11-13T19:48:01.400" v="14169" actId="1038"/>
          <ac:spMkLst>
            <pc:docMk/>
            <pc:sldMk cId="2163832973" sldId="288"/>
            <ac:spMk id="17" creationId="{93475E92-C585-3041-A77F-491E6C602CF2}"/>
          </ac:spMkLst>
        </pc:spChg>
        <pc:spChg chg="mod">
          <ac:chgData name="강 현규" userId="b751c0f0fb0cd990" providerId="LiveId" clId="{890F9629-C21E-5445-A12E-CCCB48845A62}" dt="2019-11-13T19:44:12.919" v="14041" actId="2711"/>
          <ac:spMkLst>
            <pc:docMk/>
            <pc:sldMk cId="2163832973" sldId="288"/>
            <ac:spMk id="19" creationId="{2082F8B4-558A-DA4B-8471-D9ED21798670}"/>
          </ac:spMkLst>
        </pc:spChg>
        <pc:spChg chg="mod">
          <ac:chgData name="강 현규" userId="b751c0f0fb0cd990" providerId="LiveId" clId="{890F9629-C21E-5445-A12E-CCCB48845A62}" dt="2019-11-13T19:48:01.400" v="14169" actId="1038"/>
          <ac:spMkLst>
            <pc:docMk/>
            <pc:sldMk cId="2163832973" sldId="288"/>
            <ac:spMk id="20" creationId="{E379613F-D276-534C-B86F-48DACB8DE0FB}"/>
          </ac:spMkLst>
        </pc:spChg>
        <pc:spChg chg="mod">
          <ac:chgData name="강 현규" userId="b751c0f0fb0cd990" providerId="LiveId" clId="{890F9629-C21E-5445-A12E-CCCB48845A62}" dt="2019-11-13T19:44:12.919" v="14041" actId="2711"/>
          <ac:spMkLst>
            <pc:docMk/>
            <pc:sldMk cId="2163832973" sldId="288"/>
            <ac:spMk id="21" creationId="{0B299DA6-71DA-F341-B0BD-F8D36CFF1035}"/>
          </ac:spMkLst>
        </pc:spChg>
        <pc:spChg chg="mod">
          <ac:chgData name="강 현규" userId="b751c0f0fb0cd990" providerId="LiveId" clId="{890F9629-C21E-5445-A12E-CCCB48845A62}" dt="2019-11-13T19:44:12.919" v="14041" actId="2711"/>
          <ac:spMkLst>
            <pc:docMk/>
            <pc:sldMk cId="2163832973" sldId="288"/>
            <ac:spMk id="22" creationId="{F4616283-0B3E-D847-9B41-97EB78268C76}"/>
          </ac:spMkLst>
        </pc:spChg>
        <pc:spChg chg="del mod topLvl">
          <ac:chgData name="강 현규" userId="b751c0f0fb0cd990" providerId="LiveId" clId="{890F9629-C21E-5445-A12E-CCCB48845A62}" dt="2019-11-13T20:17:17.504" v="14685"/>
          <ac:spMkLst>
            <pc:docMk/>
            <pc:sldMk cId="2163832973" sldId="288"/>
            <ac:spMk id="23" creationId="{53AA6682-623C-1D48-A919-3C7B15966945}"/>
          </ac:spMkLst>
        </pc:spChg>
        <pc:spChg chg="add del">
          <ac:chgData name="강 현규" userId="b751c0f0fb0cd990" providerId="LiveId" clId="{890F9629-C21E-5445-A12E-CCCB48845A62}" dt="2019-11-13T19:48:43.925" v="14187"/>
          <ac:spMkLst>
            <pc:docMk/>
            <pc:sldMk cId="2163832973" sldId="288"/>
            <ac:spMk id="24" creationId="{83A5FB9A-6DBC-BD44-A56C-B5451DE5C985}"/>
          </ac:spMkLst>
        </pc:spChg>
        <pc:spChg chg="mod">
          <ac:chgData name="강 현규" userId="b751c0f0fb0cd990" providerId="LiveId" clId="{890F9629-C21E-5445-A12E-CCCB48845A62}" dt="2019-11-13T20:17:42.133" v="14726" actId="20577"/>
          <ac:spMkLst>
            <pc:docMk/>
            <pc:sldMk cId="2163832973" sldId="288"/>
            <ac:spMk id="32" creationId="{6D60BD06-A723-8441-933C-97E44CA46C10}"/>
          </ac:spMkLst>
        </pc:spChg>
        <pc:spChg chg="mod">
          <ac:chgData name="강 현규" userId="b751c0f0fb0cd990" providerId="LiveId" clId="{890F9629-C21E-5445-A12E-CCCB48845A62}" dt="2019-11-13T19:46:28.170" v="14137" actId="20577"/>
          <ac:spMkLst>
            <pc:docMk/>
            <pc:sldMk cId="2163832973" sldId="288"/>
            <ac:spMk id="33" creationId="{3855A4DB-CBEA-2A4F-824D-9A5D8FA349BE}"/>
          </ac:spMkLst>
        </pc:spChg>
        <pc:spChg chg="mod">
          <ac:chgData name="강 현규" userId="b751c0f0fb0cd990" providerId="LiveId" clId="{890F9629-C21E-5445-A12E-CCCB48845A62}" dt="2019-11-13T20:16:49.973" v="14683" actId="20577"/>
          <ac:spMkLst>
            <pc:docMk/>
            <pc:sldMk cId="2163832973" sldId="288"/>
            <ac:spMk id="34" creationId="{5EC0AC52-68B6-8041-B866-D2A93495BA6A}"/>
          </ac:spMkLst>
        </pc:spChg>
        <pc:spChg chg="mod">
          <ac:chgData name="강 현규" userId="b751c0f0fb0cd990" providerId="LiveId" clId="{890F9629-C21E-5445-A12E-CCCB48845A62}" dt="2019-11-13T19:47:13.086" v="14154" actId="20577"/>
          <ac:spMkLst>
            <pc:docMk/>
            <pc:sldMk cId="2163832973" sldId="288"/>
            <ac:spMk id="35" creationId="{DA9CCF5D-EE7A-8E41-B61F-C07F539BE1B3}"/>
          </ac:spMkLst>
        </pc:spChg>
        <pc:spChg chg="mod">
          <ac:chgData name="강 현규" userId="b751c0f0fb0cd990" providerId="LiveId" clId="{890F9629-C21E-5445-A12E-CCCB48845A62}" dt="2019-11-13T19:43:54.907" v="14038" actId="1582"/>
          <ac:spMkLst>
            <pc:docMk/>
            <pc:sldMk cId="2163832973" sldId="288"/>
            <ac:spMk id="39" creationId="{C63E28CC-148A-F544-B263-49C3A60E8501}"/>
          </ac:spMkLst>
        </pc:spChg>
        <pc:spChg chg="mod">
          <ac:chgData name="강 현규" userId="b751c0f0fb0cd990" providerId="LiveId" clId="{890F9629-C21E-5445-A12E-CCCB48845A62}" dt="2019-11-13T19:43:54.907" v="14038" actId="1582"/>
          <ac:spMkLst>
            <pc:docMk/>
            <pc:sldMk cId="2163832973" sldId="288"/>
            <ac:spMk id="40" creationId="{C65F2C53-2A56-F940-AA91-026E69660328}"/>
          </ac:spMkLst>
        </pc:spChg>
        <pc:spChg chg="mod">
          <ac:chgData name="강 현규" userId="b751c0f0fb0cd990" providerId="LiveId" clId="{890F9629-C21E-5445-A12E-CCCB48845A62}" dt="2019-11-13T19:43:54.907" v="14038" actId="1582"/>
          <ac:spMkLst>
            <pc:docMk/>
            <pc:sldMk cId="2163832973" sldId="288"/>
            <ac:spMk id="41" creationId="{98BC8438-D51B-EE4E-A3E6-2ACEE3FF1C1B}"/>
          </ac:spMkLst>
        </pc:spChg>
        <pc:spChg chg="mod">
          <ac:chgData name="강 현규" userId="b751c0f0fb0cd990" providerId="LiveId" clId="{890F9629-C21E-5445-A12E-CCCB48845A62}" dt="2019-11-13T19:43:54.907" v="14038" actId="1582"/>
          <ac:spMkLst>
            <pc:docMk/>
            <pc:sldMk cId="2163832973" sldId="288"/>
            <ac:spMk id="42" creationId="{10EC1285-4878-1544-BC5B-FD64BCCD9AD9}"/>
          </ac:spMkLst>
        </pc:spChg>
        <pc:spChg chg="mod">
          <ac:chgData name="강 현규" userId="b751c0f0fb0cd990" providerId="LiveId" clId="{890F9629-C21E-5445-A12E-CCCB48845A62}" dt="2019-11-13T19:43:54.907" v="14038" actId="1582"/>
          <ac:spMkLst>
            <pc:docMk/>
            <pc:sldMk cId="2163832973" sldId="288"/>
            <ac:spMk id="43" creationId="{29487A44-BED2-C14C-BC07-E8ACAD075ACA}"/>
          </ac:spMkLst>
        </pc:spChg>
        <pc:spChg chg="mod">
          <ac:chgData name="강 현규" userId="b751c0f0fb0cd990" providerId="LiveId" clId="{890F9629-C21E-5445-A12E-CCCB48845A62}" dt="2019-11-13T19:43:54.907" v="14038" actId="1582"/>
          <ac:spMkLst>
            <pc:docMk/>
            <pc:sldMk cId="2163832973" sldId="288"/>
            <ac:spMk id="44" creationId="{170C6B58-E7AA-9B48-B9CE-52D1EC200674}"/>
          </ac:spMkLst>
        </pc:spChg>
        <pc:spChg chg="add mod">
          <ac:chgData name="강 현규" userId="b751c0f0fb0cd990" providerId="LiveId" clId="{890F9629-C21E-5445-A12E-CCCB48845A62}" dt="2019-11-19T07:15:11.309" v="43932" actId="164"/>
          <ac:spMkLst>
            <pc:docMk/>
            <pc:sldMk cId="2163832973" sldId="288"/>
            <ac:spMk id="44" creationId="{C9216A9C-BFF6-BA4F-BACF-3CD9E694DC6E}"/>
          </ac:spMkLst>
        </pc:spChg>
        <pc:spChg chg="add del mod">
          <ac:chgData name="강 현규" userId="b751c0f0fb0cd990" providerId="LiveId" clId="{890F9629-C21E-5445-A12E-CCCB48845A62}" dt="2019-11-19T07:12:08.163" v="43875"/>
          <ac:spMkLst>
            <pc:docMk/>
            <pc:sldMk cId="2163832973" sldId="288"/>
            <ac:spMk id="45" creationId="{35B043B6-29EC-8144-B820-0EBA9E990BE4}"/>
          </ac:spMkLst>
        </pc:spChg>
        <pc:spChg chg="mod">
          <ac:chgData name="강 현규" userId="b751c0f0fb0cd990" providerId="LiveId" clId="{890F9629-C21E-5445-A12E-CCCB48845A62}" dt="2019-11-13T19:43:54.907" v="14038" actId="1582"/>
          <ac:spMkLst>
            <pc:docMk/>
            <pc:sldMk cId="2163832973" sldId="288"/>
            <ac:spMk id="45" creationId="{36FB7C52-8A57-C44A-872E-E8289A67B38E}"/>
          </ac:spMkLst>
        </pc:spChg>
        <pc:spChg chg="add mod">
          <ac:chgData name="강 현규" userId="b751c0f0fb0cd990" providerId="LiveId" clId="{890F9629-C21E-5445-A12E-CCCB48845A62}" dt="2019-11-19T07:15:11.309" v="43932" actId="164"/>
          <ac:spMkLst>
            <pc:docMk/>
            <pc:sldMk cId="2163832973" sldId="288"/>
            <ac:spMk id="46" creationId="{10873EE3-B69F-E94B-BC26-7957BF57E1BE}"/>
          </ac:spMkLst>
        </pc:spChg>
        <pc:spChg chg="mod">
          <ac:chgData name="강 현규" userId="b751c0f0fb0cd990" providerId="LiveId" clId="{890F9629-C21E-5445-A12E-CCCB48845A62}" dt="2019-11-13T19:43:54.907" v="14038" actId="1582"/>
          <ac:spMkLst>
            <pc:docMk/>
            <pc:sldMk cId="2163832973" sldId="288"/>
            <ac:spMk id="46" creationId="{719F09F4-356B-014D-82DA-A9590AFED412}"/>
          </ac:spMkLst>
        </pc:spChg>
        <pc:spChg chg="mod">
          <ac:chgData name="강 현규" userId="b751c0f0fb0cd990" providerId="LiveId" clId="{890F9629-C21E-5445-A12E-CCCB48845A62}" dt="2019-11-13T18:52:07.527" v="12462" actId="1582"/>
          <ac:spMkLst>
            <pc:docMk/>
            <pc:sldMk cId="2163832973" sldId="288"/>
            <ac:spMk id="48" creationId="{496E04A4-90AB-1F4D-AC45-B848A1AC27EE}"/>
          </ac:spMkLst>
        </pc:spChg>
        <pc:spChg chg="add mod">
          <ac:chgData name="강 현규" userId="b751c0f0fb0cd990" providerId="LiveId" clId="{890F9629-C21E-5445-A12E-CCCB48845A62}" dt="2019-11-19T07:15:11.309" v="43932" actId="164"/>
          <ac:spMkLst>
            <pc:docMk/>
            <pc:sldMk cId="2163832973" sldId="288"/>
            <ac:spMk id="48" creationId="{5654624A-538B-B747-9485-0DDB058AC57E}"/>
          </ac:spMkLst>
        </pc:spChg>
        <pc:spChg chg="mod">
          <ac:chgData name="강 현규" userId="b751c0f0fb0cd990" providerId="LiveId" clId="{890F9629-C21E-5445-A12E-CCCB48845A62}" dt="2019-11-13T18:52:07.527" v="12462" actId="1582"/>
          <ac:spMkLst>
            <pc:docMk/>
            <pc:sldMk cId="2163832973" sldId="288"/>
            <ac:spMk id="49" creationId="{02C58EDE-7F3B-8646-9A8E-E251D8DDE108}"/>
          </ac:spMkLst>
        </pc:spChg>
        <pc:spChg chg="mod">
          <ac:chgData name="강 현규" userId="b751c0f0fb0cd990" providerId="LiveId" clId="{890F9629-C21E-5445-A12E-CCCB48845A62}" dt="2019-11-13T18:52:07.527" v="12462" actId="1582"/>
          <ac:spMkLst>
            <pc:docMk/>
            <pc:sldMk cId="2163832973" sldId="288"/>
            <ac:spMk id="50" creationId="{DBB28930-01AC-574E-86FA-186E90FB0F7C}"/>
          </ac:spMkLst>
        </pc:spChg>
        <pc:spChg chg="mod">
          <ac:chgData name="강 현규" userId="b751c0f0fb0cd990" providerId="LiveId" clId="{890F9629-C21E-5445-A12E-CCCB48845A62}" dt="2019-11-13T18:52:07.527" v="12462" actId="1582"/>
          <ac:spMkLst>
            <pc:docMk/>
            <pc:sldMk cId="2163832973" sldId="288"/>
            <ac:spMk id="51" creationId="{7AB6C113-66BA-4E44-A343-2FE8E72D41DF}"/>
          </ac:spMkLst>
        </pc:spChg>
        <pc:spChg chg="mod">
          <ac:chgData name="강 현규" userId="b751c0f0fb0cd990" providerId="LiveId" clId="{890F9629-C21E-5445-A12E-CCCB48845A62}" dt="2019-11-13T18:52:07.527" v="12462" actId="1582"/>
          <ac:spMkLst>
            <pc:docMk/>
            <pc:sldMk cId="2163832973" sldId="288"/>
            <ac:spMk id="52" creationId="{2CAE531E-FBA5-3347-9A0E-A308822F59C7}"/>
          </ac:spMkLst>
        </pc:spChg>
        <pc:spChg chg="mod">
          <ac:chgData name="강 현규" userId="b751c0f0fb0cd990" providerId="LiveId" clId="{890F9629-C21E-5445-A12E-CCCB48845A62}" dt="2019-11-13T18:52:07.527" v="12462" actId="1582"/>
          <ac:spMkLst>
            <pc:docMk/>
            <pc:sldMk cId="2163832973" sldId="288"/>
            <ac:spMk id="53" creationId="{621C4D55-D0C6-DD44-A306-46CA5BD7B6FF}"/>
          </ac:spMkLst>
        </pc:spChg>
        <pc:spChg chg="mod">
          <ac:chgData name="강 현규" userId="b751c0f0fb0cd990" providerId="LiveId" clId="{890F9629-C21E-5445-A12E-CCCB48845A62}" dt="2019-11-13T18:52:07.527" v="12462" actId="1582"/>
          <ac:spMkLst>
            <pc:docMk/>
            <pc:sldMk cId="2163832973" sldId="288"/>
            <ac:spMk id="54" creationId="{60BB9BA7-934C-D249-9C98-B6F01A3B40AC}"/>
          </ac:spMkLst>
        </pc:spChg>
        <pc:spChg chg="mod">
          <ac:chgData name="강 현규" userId="b751c0f0fb0cd990" providerId="LiveId" clId="{890F9629-C21E-5445-A12E-CCCB48845A62}" dt="2019-11-13T18:52:07.527" v="12462" actId="1582"/>
          <ac:spMkLst>
            <pc:docMk/>
            <pc:sldMk cId="2163832973" sldId="288"/>
            <ac:spMk id="55" creationId="{8135869D-5993-1B43-A6E3-0694DF5DCAB0}"/>
          </ac:spMkLst>
        </pc:spChg>
        <pc:spChg chg="mod">
          <ac:chgData name="강 현규" userId="b751c0f0fb0cd990" providerId="LiveId" clId="{890F9629-C21E-5445-A12E-CCCB48845A62}" dt="2019-11-13T18:52:07.527" v="12462" actId="1582"/>
          <ac:spMkLst>
            <pc:docMk/>
            <pc:sldMk cId="2163832973" sldId="288"/>
            <ac:spMk id="56" creationId="{AD969F1C-195B-CC43-B59F-BCDD977EBA4F}"/>
          </ac:spMkLst>
        </pc:spChg>
        <pc:spChg chg="mod">
          <ac:chgData name="강 현규" userId="b751c0f0fb0cd990" providerId="LiveId" clId="{890F9629-C21E-5445-A12E-CCCB48845A62}" dt="2019-11-13T18:52:07.527" v="12462" actId="1582"/>
          <ac:spMkLst>
            <pc:docMk/>
            <pc:sldMk cId="2163832973" sldId="288"/>
            <ac:spMk id="57" creationId="{E43A623E-23AF-D24B-8615-2C67212650FB}"/>
          </ac:spMkLst>
        </pc:spChg>
        <pc:spChg chg="mod">
          <ac:chgData name="강 현규" userId="b751c0f0fb0cd990" providerId="LiveId" clId="{890F9629-C21E-5445-A12E-CCCB48845A62}" dt="2019-11-13T18:52:07.527" v="12462" actId="1582"/>
          <ac:spMkLst>
            <pc:docMk/>
            <pc:sldMk cId="2163832973" sldId="288"/>
            <ac:spMk id="58" creationId="{814DD608-AF70-6A4D-B5F5-910D2502322A}"/>
          </ac:spMkLst>
        </pc:spChg>
        <pc:spChg chg="mod">
          <ac:chgData name="강 현규" userId="b751c0f0fb0cd990" providerId="LiveId" clId="{890F9629-C21E-5445-A12E-CCCB48845A62}" dt="2019-11-13T18:52:07.527" v="12462" actId="1582"/>
          <ac:spMkLst>
            <pc:docMk/>
            <pc:sldMk cId="2163832973" sldId="288"/>
            <ac:spMk id="59" creationId="{FEB3A8C3-9500-4B4D-9EB5-DE155DC6DE07}"/>
          </ac:spMkLst>
        </pc:spChg>
        <pc:spChg chg="mod">
          <ac:chgData name="강 현규" userId="b751c0f0fb0cd990" providerId="LiveId" clId="{890F9629-C21E-5445-A12E-CCCB48845A62}" dt="2019-11-13T18:52:07.527" v="12462" actId="1582"/>
          <ac:spMkLst>
            <pc:docMk/>
            <pc:sldMk cId="2163832973" sldId="288"/>
            <ac:spMk id="60" creationId="{226BEA3E-B1A5-C444-9D14-7EBACE9C3D02}"/>
          </ac:spMkLst>
        </pc:spChg>
        <pc:spChg chg="mod">
          <ac:chgData name="강 현규" userId="b751c0f0fb0cd990" providerId="LiveId" clId="{890F9629-C21E-5445-A12E-CCCB48845A62}" dt="2019-11-13T18:52:07.527" v="12462" actId="1582"/>
          <ac:spMkLst>
            <pc:docMk/>
            <pc:sldMk cId="2163832973" sldId="288"/>
            <ac:spMk id="61" creationId="{10E4839E-8690-4C46-B2A4-142A9E4DDB2B}"/>
          </ac:spMkLst>
        </pc:spChg>
        <pc:spChg chg="mod">
          <ac:chgData name="강 현규" userId="b751c0f0fb0cd990" providerId="LiveId" clId="{890F9629-C21E-5445-A12E-CCCB48845A62}" dt="2019-11-13T18:52:07.527" v="12462" actId="1582"/>
          <ac:spMkLst>
            <pc:docMk/>
            <pc:sldMk cId="2163832973" sldId="288"/>
            <ac:spMk id="62" creationId="{0208867C-C56C-9247-AB7A-AB336AFB3CCD}"/>
          </ac:spMkLst>
        </pc:spChg>
        <pc:spChg chg="mod">
          <ac:chgData name="강 현규" userId="b751c0f0fb0cd990" providerId="LiveId" clId="{890F9629-C21E-5445-A12E-CCCB48845A62}" dt="2019-11-13T18:52:07.527" v="12462" actId="1582"/>
          <ac:spMkLst>
            <pc:docMk/>
            <pc:sldMk cId="2163832973" sldId="288"/>
            <ac:spMk id="63" creationId="{2AE01508-EBFC-2D43-8981-DC1F3E382840}"/>
          </ac:spMkLst>
        </pc:spChg>
        <pc:spChg chg="mod">
          <ac:chgData name="강 현규" userId="b751c0f0fb0cd990" providerId="LiveId" clId="{890F9629-C21E-5445-A12E-CCCB48845A62}" dt="2019-11-13T19:48:49.462" v="14188" actId="164"/>
          <ac:spMkLst>
            <pc:docMk/>
            <pc:sldMk cId="2163832973" sldId="288"/>
            <ac:spMk id="64" creationId="{2AEB96C1-5A2F-494B-AB26-2265959CDAA8}"/>
          </ac:spMkLst>
        </pc:spChg>
        <pc:spChg chg="mod">
          <ac:chgData name="강 현규" userId="b751c0f0fb0cd990" providerId="LiveId" clId="{890F9629-C21E-5445-A12E-CCCB48845A62}" dt="2019-11-13T19:48:49.462" v="14188" actId="164"/>
          <ac:spMkLst>
            <pc:docMk/>
            <pc:sldMk cId="2163832973" sldId="288"/>
            <ac:spMk id="65" creationId="{18D90E6A-71D4-DC4C-A4EB-1C215B65F9FF}"/>
          </ac:spMkLst>
        </pc:spChg>
        <pc:spChg chg="mod">
          <ac:chgData name="강 현규" userId="b751c0f0fb0cd990" providerId="LiveId" clId="{890F9629-C21E-5445-A12E-CCCB48845A62}" dt="2019-11-13T19:48:49.462" v="14188" actId="164"/>
          <ac:spMkLst>
            <pc:docMk/>
            <pc:sldMk cId="2163832973" sldId="288"/>
            <ac:spMk id="66" creationId="{07CAE634-ECB5-3341-BD97-2C4D1079727D}"/>
          </ac:spMkLst>
        </pc:spChg>
        <pc:spChg chg="del mod topLvl">
          <ac:chgData name="강 현규" userId="b751c0f0fb0cd990" providerId="LiveId" clId="{890F9629-C21E-5445-A12E-CCCB48845A62}" dt="2019-11-13T20:17:17.504" v="14685"/>
          <ac:spMkLst>
            <pc:docMk/>
            <pc:sldMk cId="2163832973" sldId="288"/>
            <ac:spMk id="67" creationId="{8CA7D366-5783-DD4A-B309-EE9E24F460A6}"/>
          </ac:spMkLst>
        </pc:spChg>
        <pc:spChg chg="add del mod">
          <ac:chgData name="강 현규" userId="b751c0f0fb0cd990" providerId="LiveId" clId="{890F9629-C21E-5445-A12E-CCCB48845A62}" dt="2019-11-13T18:56:46.745" v="12657" actId="478"/>
          <ac:spMkLst>
            <pc:docMk/>
            <pc:sldMk cId="2163832973" sldId="288"/>
            <ac:spMk id="68" creationId="{2848AC97-6DE4-5F43-BC6B-6C2793F60999}"/>
          </ac:spMkLst>
        </pc:spChg>
        <pc:spChg chg="mod">
          <ac:chgData name="강 현규" userId="b751c0f0fb0cd990" providerId="LiveId" clId="{890F9629-C21E-5445-A12E-CCCB48845A62}" dt="2019-11-14T01:54:50.708" v="16207" actId="58"/>
          <ac:spMkLst>
            <pc:docMk/>
            <pc:sldMk cId="2163832973" sldId="288"/>
            <ac:spMk id="197" creationId="{812EC68A-6C9D-614E-ABEE-87151B6A3168}"/>
          </ac:spMkLst>
        </pc:spChg>
        <pc:spChg chg="mod">
          <ac:chgData name="강 현규" userId="b751c0f0fb0cd990" providerId="LiveId" clId="{890F9629-C21E-5445-A12E-CCCB48845A62}" dt="2019-11-14T01:56:00.661" v="16227" actId="1076"/>
          <ac:spMkLst>
            <pc:docMk/>
            <pc:sldMk cId="2163832973" sldId="288"/>
            <ac:spMk id="206" creationId="{D8E4B178-865D-FD4D-800A-FB9A481C8D1B}"/>
          </ac:spMkLst>
        </pc:spChg>
        <pc:spChg chg="add mod">
          <ac:chgData name="강 현규" userId="b751c0f0fb0cd990" providerId="LiveId" clId="{890F9629-C21E-5445-A12E-CCCB48845A62}" dt="2019-11-14T01:55:53.109" v="16225" actId="1037"/>
          <ac:spMkLst>
            <pc:docMk/>
            <pc:sldMk cId="2163832973" sldId="288"/>
            <ac:spMk id="228" creationId="{FF95D201-DE9F-F440-936F-8487E577849E}"/>
          </ac:spMkLst>
        </pc:spChg>
        <pc:grpChg chg="del mod topLvl">
          <ac:chgData name="강 현규" userId="b751c0f0fb0cd990" providerId="LiveId" clId="{890F9629-C21E-5445-A12E-CCCB48845A62}" dt="2019-11-13T20:17:17.504" v="14685"/>
          <ac:grpSpMkLst>
            <pc:docMk/>
            <pc:sldMk cId="2163832973" sldId="288"/>
            <ac:grpSpMk id="4" creationId="{06009EC6-81BD-FB4D-BC94-1EABA0050BD9}"/>
          </ac:grpSpMkLst>
        </pc:grpChg>
        <pc:grpChg chg="add mod">
          <ac:chgData name="강 현규" userId="b751c0f0fb0cd990" providerId="LiveId" clId="{890F9629-C21E-5445-A12E-CCCB48845A62}" dt="2019-11-19T07:15:11.309" v="43932" actId="164"/>
          <ac:grpSpMkLst>
            <pc:docMk/>
            <pc:sldMk cId="2163832973" sldId="288"/>
            <ac:grpSpMk id="5" creationId="{EFAF0B48-BF0C-AD4C-8A4A-59D5B5749654}"/>
          </ac:grpSpMkLst>
        </pc:grpChg>
        <pc:grpChg chg="del mod topLvl">
          <ac:chgData name="강 현규" userId="b751c0f0fb0cd990" providerId="LiveId" clId="{890F9629-C21E-5445-A12E-CCCB48845A62}" dt="2019-11-13T20:17:17.504" v="14685"/>
          <ac:grpSpMkLst>
            <pc:docMk/>
            <pc:sldMk cId="2163832973" sldId="288"/>
            <ac:grpSpMk id="13" creationId="{A5EEB826-EC75-C447-8AA3-375C87170930}"/>
          </ac:grpSpMkLst>
        </pc:grpChg>
        <pc:grpChg chg="mod">
          <ac:chgData name="강 현규" userId="b751c0f0fb0cd990" providerId="LiveId" clId="{890F9629-C21E-5445-A12E-CCCB48845A62}" dt="2019-11-13T19:48:49.462" v="14188" actId="164"/>
          <ac:grpSpMkLst>
            <pc:docMk/>
            <pc:sldMk cId="2163832973" sldId="288"/>
            <ac:grpSpMk id="25" creationId="{2C9B0A2A-4AB2-134B-A633-938EDFC9CE75}"/>
          </ac:grpSpMkLst>
        </pc:grpChg>
        <pc:grpChg chg="add del">
          <ac:chgData name="강 현규" userId="b751c0f0fb0cd990" providerId="LiveId" clId="{890F9629-C21E-5445-A12E-CCCB48845A62}" dt="2019-11-14T01:30:38.643" v="15889" actId="478"/>
          <ac:grpSpMkLst>
            <pc:docMk/>
            <pc:sldMk cId="2163832973" sldId="288"/>
            <ac:grpSpMk id="67" creationId="{5A74F918-190A-0843-B1F4-4C6DAC711E74}"/>
          </ac:grpSpMkLst>
        </pc:grpChg>
        <pc:grpChg chg="add del mod">
          <ac:chgData name="강 현규" userId="b751c0f0fb0cd990" providerId="LiveId" clId="{890F9629-C21E-5445-A12E-CCCB48845A62}" dt="2019-11-13T19:47:33.962" v="14157" actId="165"/>
          <ac:grpSpMkLst>
            <pc:docMk/>
            <pc:sldMk cId="2163832973" sldId="288"/>
            <ac:grpSpMk id="69" creationId="{01359047-39BF-5D4E-B189-91038984CA0F}"/>
          </ac:grpSpMkLst>
        </pc:grpChg>
        <pc:grpChg chg="add del mod">
          <ac:chgData name="강 현규" userId="b751c0f0fb0cd990" providerId="LiveId" clId="{890F9629-C21E-5445-A12E-CCCB48845A62}" dt="2019-11-13T20:18:28.378" v="14737" actId="478"/>
          <ac:grpSpMkLst>
            <pc:docMk/>
            <pc:sldMk cId="2163832973" sldId="288"/>
            <ac:grpSpMk id="70" creationId="{D9CD6026-D293-BD48-BBC8-F5C48547FEF5}"/>
          </ac:grpSpMkLst>
        </pc:grpChg>
        <pc:grpChg chg="add del">
          <ac:chgData name="강 현규" userId="b751c0f0fb0cd990" providerId="LiveId" clId="{890F9629-C21E-5445-A12E-CCCB48845A62}" dt="2019-11-14T01:30:44.771" v="15891"/>
          <ac:grpSpMkLst>
            <pc:docMk/>
            <pc:sldMk cId="2163832973" sldId="288"/>
            <ac:grpSpMk id="111" creationId="{80E632F9-2016-F441-A57D-D99A2252A25F}"/>
          </ac:grpSpMkLst>
        </pc:grpChg>
        <pc:grpChg chg="add del">
          <ac:chgData name="강 현규" userId="b751c0f0fb0cd990" providerId="LiveId" clId="{890F9629-C21E-5445-A12E-CCCB48845A62}" dt="2019-11-14T01:39:25.496" v="15922" actId="478"/>
          <ac:grpSpMkLst>
            <pc:docMk/>
            <pc:sldMk cId="2163832973" sldId="288"/>
            <ac:grpSpMk id="150" creationId="{9182018F-ED27-744E-8E70-E49B249D6E4C}"/>
          </ac:grpSpMkLst>
        </pc:grpChg>
        <pc:grpChg chg="add mod">
          <ac:chgData name="강 현규" userId="b751c0f0fb0cd990" providerId="LiveId" clId="{890F9629-C21E-5445-A12E-CCCB48845A62}" dt="2019-11-14T01:55:27.625" v="16208" actId="571"/>
          <ac:grpSpMkLst>
            <pc:docMk/>
            <pc:sldMk cId="2163832973" sldId="288"/>
            <ac:grpSpMk id="189" creationId="{A8A3A285-F052-6D4B-808E-DEA1E3481319}"/>
          </ac:grpSpMkLst>
        </pc:grpChg>
        <pc:grpChg chg="mod">
          <ac:chgData name="강 현규" userId="b751c0f0fb0cd990" providerId="LiveId" clId="{890F9629-C21E-5445-A12E-CCCB48845A62}" dt="2019-11-14T01:55:27.625" v="16208" actId="571"/>
          <ac:grpSpMkLst>
            <pc:docMk/>
            <pc:sldMk cId="2163832973" sldId="288"/>
            <ac:grpSpMk id="201" creationId="{EFD65985-ECEA-CB40-AD60-9B7FDC9B4EB6}"/>
          </ac:grpSpMkLst>
        </pc:grpChg>
      </pc:sldChg>
      <pc:sldChg chg="addSp delSp modSp add modNotesTx">
        <pc:chgData name="강 현규" userId="b751c0f0fb0cd990" providerId="LiveId" clId="{890F9629-C21E-5445-A12E-CCCB48845A62}" dt="2019-11-19T07:54:38.192" v="44423" actId="20577"/>
        <pc:sldMkLst>
          <pc:docMk/>
          <pc:sldMk cId="3067384407" sldId="289"/>
        </pc:sldMkLst>
        <pc:spChg chg="mod">
          <ac:chgData name="강 현규" userId="b751c0f0fb0cd990" providerId="LiveId" clId="{890F9629-C21E-5445-A12E-CCCB48845A62}" dt="2019-11-14T01:42:58.223" v="16069" actId="20577"/>
          <ac:spMkLst>
            <pc:docMk/>
            <pc:sldMk cId="3067384407" sldId="289"/>
            <ac:spMk id="3" creationId="{3A7AAAFF-EAAD-4827-AFE9-614821584A91}"/>
          </ac:spMkLst>
        </pc:spChg>
        <pc:spChg chg="mod">
          <ac:chgData name="강 현규" userId="b751c0f0fb0cd990" providerId="LiveId" clId="{890F9629-C21E-5445-A12E-CCCB48845A62}" dt="2019-11-19T01:00:37.192" v="35148" actId="20577"/>
          <ac:spMkLst>
            <pc:docMk/>
            <pc:sldMk cId="3067384407" sldId="289"/>
            <ac:spMk id="17" creationId="{93475E92-C585-3041-A77F-491E6C602CF2}"/>
          </ac:spMkLst>
        </pc:spChg>
        <pc:spChg chg="mod">
          <ac:chgData name="강 현규" userId="b751c0f0fb0cd990" providerId="LiveId" clId="{890F9629-C21E-5445-A12E-CCCB48845A62}" dt="2019-11-19T01:00:35.087" v="35147" actId="20577"/>
          <ac:spMkLst>
            <pc:docMk/>
            <pc:sldMk cId="3067384407" sldId="289"/>
            <ac:spMk id="20" creationId="{E379613F-D276-534C-B86F-48DACB8DE0FB}"/>
          </ac:spMkLst>
        </pc:spChg>
        <pc:spChg chg="mod">
          <ac:chgData name="강 현규" userId="b751c0f0fb0cd990" providerId="LiveId" clId="{890F9629-C21E-5445-A12E-CCCB48845A62}" dt="2019-11-19T00:58:16.718" v="34772" actId="14100"/>
          <ac:spMkLst>
            <pc:docMk/>
            <pc:sldMk cId="3067384407" sldId="289"/>
            <ac:spMk id="23" creationId="{53AA6682-623C-1D48-A919-3C7B15966945}"/>
          </ac:spMkLst>
        </pc:spChg>
        <pc:spChg chg="mod topLvl">
          <ac:chgData name="강 현규" userId="b751c0f0fb0cd990" providerId="LiveId" clId="{890F9629-C21E-5445-A12E-CCCB48845A62}" dt="2019-11-14T01:30:31.528" v="15888" actId="164"/>
          <ac:spMkLst>
            <pc:docMk/>
            <pc:sldMk cId="3067384407" sldId="289"/>
            <ac:spMk id="26" creationId="{70AEADA5-61E7-C941-AE58-EAD1E9DAC8AF}"/>
          </ac:spMkLst>
        </pc:spChg>
        <pc:spChg chg="mod topLvl">
          <ac:chgData name="강 현규" userId="b751c0f0fb0cd990" providerId="LiveId" clId="{890F9629-C21E-5445-A12E-CCCB48845A62}" dt="2019-11-14T01:30:31.528" v="15888" actId="164"/>
          <ac:spMkLst>
            <pc:docMk/>
            <pc:sldMk cId="3067384407" sldId="289"/>
            <ac:spMk id="32" creationId="{6D60BD06-A723-8441-933C-97E44CA46C10}"/>
          </ac:spMkLst>
        </pc:spChg>
        <pc:spChg chg="mod topLvl">
          <ac:chgData name="강 현규" userId="b751c0f0fb0cd990" providerId="LiveId" clId="{890F9629-C21E-5445-A12E-CCCB48845A62}" dt="2019-11-14T01:30:31.528" v="15888" actId="164"/>
          <ac:spMkLst>
            <pc:docMk/>
            <pc:sldMk cId="3067384407" sldId="289"/>
            <ac:spMk id="33" creationId="{3855A4DB-CBEA-2A4F-824D-9A5D8FA349BE}"/>
          </ac:spMkLst>
        </pc:spChg>
        <pc:spChg chg="mod topLvl">
          <ac:chgData name="강 현규" userId="b751c0f0fb0cd990" providerId="LiveId" clId="{890F9629-C21E-5445-A12E-CCCB48845A62}" dt="2019-11-14T01:31:11.305" v="15917" actId="20577"/>
          <ac:spMkLst>
            <pc:docMk/>
            <pc:sldMk cId="3067384407" sldId="289"/>
            <ac:spMk id="34" creationId="{5EC0AC52-68B6-8041-B866-D2A93495BA6A}"/>
          </ac:spMkLst>
        </pc:spChg>
        <pc:spChg chg="mod topLvl">
          <ac:chgData name="강 현규" userId="b751c0f0fb0cd990" providerId="LiveId" clId="{890F9629-C21E-5445-A12E-CCCB48845A62}" dt="2019-11-14T01:49:27.016" v="16091" actId="58"/>
          <ac:spMkLst>
            <pc:docMk/>
            <pc:sldMk cId="3067384407" sldId="289"/>
            <ac:spMk id="35" creationId="{DA9CCF5D-EE7A-8E41-B61F-C07F539BE1B3}"/>
          </ac:spMkLst>
        </pc:spChg>
        <pc:spChg chg="mod topLvl">
          <ac:chgData name="강 현규" userId="b751c0f0fb0cd990" providerId="LiveId" clId="{890F9629-C21E-5445-A12E-CCCB48845A62}" dt="2019-11-14T01:30:21.132" v="15887" actId="164"/>
          <ac:spMkLst>
            <pc:docMk/>
            <pc:sldMk cId="3067384407" sldId="289"/>
            <ac:spMk id="39" creationId="{C63E28CC-148A-F544-B263-49C3A60E8501}"/>
          </ac:spMkLst>
        </pc:spChg>
        <pc:spChg chg="mod topLvl">
          <ac:chgData name="강 현규" userId="b751c0f0fb0cd990" providerId="LiveId" clId="{890F9629-C21E-5445-A12E-CCCB48845A62}" dt="2019-11-14T01:30:21.132" v="15887" actId="164"/>
          <ac:spMkLst>
            <pc:docMk/>
            <pc:sldMk cId="3067384407" sldId="289"/>
            <ac:spMk id="40" creationId="{C65F2C53-2A56-F940-AA91-026E69660328}"/>
          </ac:spMkLst>
        </pc:spChg>
        <pc:spChg chg="mod topLvl">
          <ac:chgData name="강 현규" userId="b751c0f0fb0cd990" providerId="LiveId" clId="{890F9629-C21E-5445-A12E-CCCB48845A62}" dt="2019-11-14T01:30:21.132" v="15887" actId="164"/>
          <ac:spMkLst>
            <pc:docMk/>
            <pc:sldMk cId="3067384407" sldId="289"/>
            <ac:spMk id="41" creationId="{98BC8438-D51B-EE4E-A3E6-2ACEE3FF1C1B}"/>
          </ac:spMkLst>
        </pc:spChg>
        <pc:spChg chg="mod topLvl">
          <ac:chgData name="강 현규" userId="b751c0f0fb0cd990" providerId="LiveId" clId="{890F9629-C21E-5445-A12E-CCCB48845A62}" dt="2019-11-14T01:30:21.132" v="15887" actId="164"/>
          <ac:spMkLst>
            <pc:docMk/>
            <pc:sldMk cId="3067384407" sldId="289"/>
            <ac:spMk id="42" creationId="{10EC1285-4878-1544-BC5B-FD64BCCD9AD9}"/>
          </ac:spMkLst>
        </pc:spChg>
        <pc:spChg chg="mod topLvl">
          <ac:chgData name="강 현규" userId="b751c0f0fb0cd990" providerId="LiveId" clId="{890F9629-C21E-5445-A12E-CCCB48845A62}" dt="2019-11-14T01:30:21.132" v="15887" actId="164"/>
          <ac:spMkLst>
            <pc:docMk/>
            <pc:sldMk cId="3067384407" sldId="289"/>
            <ac:spMk id="43" creationId="{29487A44-BED2-C14C-BC07-E8ACAD075ACA}"/>
          </ac:spMkLst>
        </pc:spChg>
        <pc:spChg chg="mod topLvl">
          <ac:chgData name="강 현규" userId="b751c0f0fb0cd990" providerId="LiveId" clId="{890F9629-C21E-5445-A12E-CCCB48845A62}" dt="2019-11-14T01:30:21.132" v="15887" actId="164"/>
          <ac:spMkLst>
            <pc:docMk/>
            <pc:sldMk cId="3067384407" sldId="289"/>
            <ac:spMk id="44" creationId="{170C6B58-E7AA-9B48-B9CE-52D1EC200674}"/>
          </ac:spMkLst>
        </pc:spChg>
        <pc:spChg chg="mod topLvl">
          <ac:chgData name="강 현규" userId="b751c0f0fb0cd990" providerId="LiveId" clId="{890F9629-C21E-5445-A12E-CCCB48845A62}" dt="2019-11-14T01:30:21.132" v="15887" actId="164"/>
          <ac:spMkLst>
            <pc:docMk/>
            <pc:sldMk cId="3067384407" sldId="289"/>
            <ac:spMk id="45" creationId="{36FB7C52-8A57-C44A-872E-E8289A67B38E}"/>
          </ac:spMkLst>
        </pc:spChg>
        <pc:spChg chg="mod topLvl">
          <ac:chgData name="강 현규" userId="b751c0f0fb0cd990" providerId="LiveId" clId="{890F9629-C21E-5445-A12E-CCCB48845A62}" dt="2019-11-14T01:30:21.132" v="15887" actId="164"/>
          <ac:spMkLst>
            <pc:docMk/>
            <pc:sldMk cId="3067384407" sldId="289"/>
            <ac:spMk id="46" creationId="{719F09F4-356B-014D-82DA-A9590AFED412}"/>
          </ac:spMkLst>
        </pc:spChg>
        <pc:spChg chg="mod topLvl">
          <ac:chgData name="강 현규" userId="b751c0f0fb0cd990" providerId="LiveId" clId="{890F9629-C21E-5445-A12E-CCCB48845A62}" dt="2019-11-14T01:30:31.528" v="15888" actId="164"/>
          <ac:spMkLst>
            <pc:docMk/>
            <pc:sldMk cId="3067384407" sldId="289"/>
            <ac:spMk id="64" creationId="{2AEB96C1-5A2F-494B-AB26-2265959CDAA8}"/>
          </ac:spMkLst>
        </pc:spChg>
        <pc:spChg chg="mod topLvl">
          <ac:chgData name="강 현규" userId="b751c0f0fb0cd990" providerId="LiveId" clId="{890F9629-C21E-5445-A12E-CCCB48845A62}" dt="2019-11-14T01:30:31.528" v="15888" actId="164"/>
          <ac:spMkLst>
            <pc:docMk/>
            <pc:sldMk cId="3067384407" sldId="289"/>
            <ac:spMk id="65" creationId="{18D90E6A-71D4-DC4C-A4EB-1C215B65F9FF}"/>
          </ac:spMkLst>
        </pc:spChg>
        <pc:spChg chg="mod topLvl">
          <ac:chgData name="강 현규" userId="b751c0f0fb0cd990" providerId="LiveId" clId="{890F9629-C21E-5445-A12E-CCCB48845A62}" dt="2019-11-14T01:30:31.528" v="15888" actId="164"/>
          <ac:spMkLst>
            <pc:docMk/>
            <pc:sldMk cId="3067384407" sldId="289"/>
            <ac:spMk id="66" creationId="{07CAE634-ECB5-3341-BD97-2C4D1079727D}"/>
          </ac:spMkLst>
        </pc:spChg>
        <pc:spChg chg="mod">
          <ac:chgData name="강 현규" userId="b751c0f0fb0cd990" providerId="LiveId" clId="{890F9629-C21E-5445-A12E-CCCB48845A62}" dt="2019-11-14T01:49:04.709" v="16090" actId="14100"/>
          <ac:spMkLst>
            <pc:docMk/>
            <pc:sldMk cId="3067384407" sldId="289"/>
            <ac:spMk id="67" creationId="{8CA7D366-5783-DD4A-B309-EE9E24F460A6}"/>
          </ac:spMkLst>
        </pc:spChg>
        <pc:grpChg chg="mod">
          <ac:chgData name="강 현규" userId="b751c0f0fb0cd990" providerId="LiveId" clId="{890F9629-C21E-5445-A12E-CCCB48845A62}" dt="2019-11-14T01:49:54.663" v="16092" actId="164"/>
          <ac:grpSpMkLst>
            <pc:docMk/>
            <pc:sldMk cId="3067384407" sldId="289"/>
            <ac:grpSpMk id="4" creationId="{06009EC6-81BD-FB4D-BC94-1EABA0050BD9}"/>
          </ac:grpSpMkLst>
        </pc:grpChg>
        <pc:grpChg chg="mod">
          <ac:chgData name="강 현규" userId="b751c0f0fb0cd990" providerId="LiveId" clId="{890F9629-C21E-5445-A12E-CCCB48845A62}" dt="2019-11-14T01:49:54.663" v="16092" actId="164"/>
          <ac:grpSpMkLst>
            <pc:docMk/>
            <pc:sldMk cId="3067384407" sldId="289"/>
            <ac:grpSpMk id="13" creationId="{A5EEB826-EC75-C447-8AA3-375C87170930}"/>
          </ac:grpSpMkLst>
        </pc:grpChg>
        <pc:grpChg chg="add mod">
          <ac:chgData name="강 현규" userId="b751c0f0fb0cd990" providerId="LiveId" clId="{890F9629-C21E-5445-A12E-CCCB48845A62}" dt="2019-11-14T01:30:31.528" v="15888" actId="164"/>
          <ac:grpSpMkLst>
            <pc:docMk/>
            <pc:sldMk cId="3067384407" sldId="289"/>
            <ac:grpSpMk id="24" creationId="{B57F7523-06FD-B74B-969D-F8DEC6FA3686}"/>
          </ac:grpSpMkLst>
        </pc:grpChg>
        <pc:grpChg chg="del mod topLvl">
          <ac:chgData name="강 현규" userId="b751c0f0fb0cd990" providerId="LiveId" clId="{890F9629-C21E-5445-A12E-CCCB48845A62}" dt="2019-11-14T01:27:12.687" v="15736" actId="165"/>
          <ac:grpSpMkLst>
            <pc:docMk/>
            <pc:sldMk cId="3067384407" sldId="289"/>
            <ac:grpSpMk id="25" creationId="{2C9B0A2A-4AB2-134B-A633-938EDFC9CE75}"/>
          </ac:grpSpMkLst>
        </pc:grpChg>
        <pc:grpChg chg="del mod topLvl">
          <ac:chgData name="강 현규" userId="b751c0f0fb0cd990" providerId="LiveId" clId="{890F9629-C21E-5445-A12E-CCCB48845A62}" dt="2019-11-14T01:27:15.131" v="15737" actId="165"/>
          <ac:grpSpMkLst>
            <pc:docMk/>
            <pc:sldMk cId="3067384407" sldId="289"/>
            <ac:grpSpMk id="27" creationId="{2B8B8CF2-3D20-BC48-B651-1D7FB9D53517}"/>
          </ac:grpSpMkLst>
        </pc:grpChg>
        <pc:grpChg chg="mod topLvl">
          <ac:chgData name="강 현규" userId="b751c0f0fb0cd990" providerId="LiveId" clId="{890F9629-C21E-5445-A12E-CCCB48845A62}" dt="2019-11-14T01:30:31.528" v="15888" actId="164"/>
          <ac:grpSpMkLst>
            <pc:docMk/>
            <pc:sldMk cId="3067384407" sldId="289"/>
            <ac:grpSpMk id="30" creationId="{C3A32BE6-8789-D146-8F50-62280C5C9E46}"/>
          </ac:grpSpMkLst>
        </pc:grpChg>
        <pc:grpChg chg="del mod topLvl">
          <ac:chgData name="강 현규" userId="b751c0f0fb0cd990" providerId="LiveId" clId="{890F9629-C21E-5445-A12E-CCCB48845A62}" dt="2019-11-14T01:27:19.322" v="15738" actId="165"/>
          <ac:grpSpMkLst>
            <pc:docMk/>
            <pc:sldMk cId="3067384407" sldId="289"/>
            <ac:grpSpMk id="31" creationId="{2578CAEF-E6DD-484C-9B5F-5F3875A7C7E8}"/>
          </ac:grpSpMkLst>
        </pc:grpChg>
        <pc:grpChg chg="del mod topLvl">
          <ac:chgData name="강 현규" userId="b751c0f0fb0cd990" providerId="LiveId" clId="{890F9629-C21E-5445-A12E-CCCB48845A62}" dt="2019-11-14T01:27:23.936" v="15739" actId="165"/>
          <ac:grpSpMkLst>
            <pc:docMk/>
            <pc:sldMk cId="3067384407" sldId="289"/>
            <ac:grpSpMk id="37" creationId="{E54DF742-489B-4547-9B5F-8BE2FC3963CD}"/>
          </ac:grpSpMkLst>
        </pc:grpChg>
        <pc:grpChg chg="del mod topLvl">
          <ac:chgData name="강 현규" userId="b751c0f0fb0cd990" providerId="LiveId" clId="{890F9629-C21E-5445-A12E-CCCB48845A62}" dt="2019-11-14T01:29:02.889" v="15779" actId="165"/>
          <ac:grpSpMkLst>
            <pc:docMk/>
            <pc:sldMk cId="3067384407" sldId="289"/>
            <ac:grpSpMk id="38" creationId="{78B331D0-0A30-2A4A-B941-97F4BB0D85B3}"/>
          </ac:grpSpMkLst>
        </pc:grpChg>
        <pc:grpChg chg="add del mod">
          <ac:chgData name="강 현규" userId="b751c0f0fb0cd990" providerId="LiveId" clId="{890F9629-C21E-5445-A12E-CCCB48845A62}" dt="2019-11-14T01:56:17.478" v="16228" actId="478"/>
          <ac:grpSpMkLst>
            <pc:docMk/>
            <pc:sldMk cId="3067384407" sldId="289"/>
            <ac:grpSpMk id="68" creationId="{85BD704A-6931-594E-8545-E2338F20DF96}"/>
          </ac:grpSpMkLst>
        </pc:grpChg>
        <pc:grpChg chg="add mod">
          <ac:chgData name="강 현규" userId="b751c0f0fb0cd990" providerId="LiveId" clId="{890F9629-C21E-5445-A12E-CCCB48845A62}" dt="2019-11-14T01:50:03.464" v="16102" actId="1036"/>
          <ac:grpSpMkLst>
            <pc:docMk/>
            <pc:sldMk cId="3067384407" sldId="289"/>
            <ac:grpSpMk id="69" creationId="{ADBB70F8-8572-3546-AE4A-76E490DD703B}"/>
          </ac:grpSpMkLst>
        </pc:grpChg>
        <pc:grpChg chg="del mod">
          <ac:chgData name="강 현규" userId="b751c0f0fb0cd990" providerId="LiveId" clId="{890F9629-C21E-5445-A12E-CCCB48845A62}" dt="2019-11-14T01:27:08.010" v="15735" actId="165"/>
          <ac:grpSpMkLst>
            <pc:docMk/>
            <pc:sldMk cId="3067384407" sldId="289"/>
            <ac:grpSpMk id="70" creationId="{D9CD6026-D293-BD48-BBC8-F5C48547FEF5}"/>
          </ac:grpSpMkLst>
        </pc:grpChg>
        <pc:grpChg chg="add del">
          <ac:chgData name="강 현규" userId="b751c0f0fb0cd990" providerId="LiveId" clId="{890F9629-C21E-5445-A12E-CCCB48845A62}" dt="2019-11-14T01:57:55.045" v="16237"/>
          <ac:grpSpMkLst>
            <pc:docMk/>
            <pc:sldMk cId="3067384407" sldId="289"/>
            <ac:grpSpMk id="71" creationId="{00EAB923-EF67-7D4D-977F-9E3E03A3BD5A}"/>
          </ac:grpSpMkLst>
        </pc:grpChg>
        <pc:picChg chg="mod topLvl">
          <ac:chgData name="강 현규" userId="b751c0f0fb0cd990" providerId="LiveId" clId="{890F9629-C21E-5445-A12E-CCCB48845A62}" dt="2019-11-14T01:30:31.528" v="15888" actId="164"/>
          <ac:picMkLst>
            <pc:docMk/>
            <pc:sldMk cId="3067384407" sldId="289"/>
            <ac:picMk id="28" creationId="{BF565C84-EBA3-6F47-8B73-93C2F09AE336}"/>
          </ac:picMkLst>
        </pc:picChg>
        <pc:picChg chg="mod topLvl">
          <ac:chgData name="강 현규" userId="b751c0f0fb0cd990" providerId="LiveId" clId="{890F9629-C21E-5445-A12E-CCCB48845A62}" dt="2019-11-14T01:30:31.528" v="15888" actId="164"/>
          <ac:picMkLst>
            <pc:docMk/>
            <pc:sldMk cId="3067384407" sldId="289"/>
            <ac:picMk id="29" creationId="{202D2326-FF55-0A46-AB14-5FE5AE26F0C2}"/>
          </ac:picMkLst>
        </pc:picChg>
        <pc:picChg chg="mod topLvl">
          <ac:chgData name="강 현규" userId="b751c0f0fb0cd990" providerId="LiveId" clId="{890F9629-C21E-5445-A12E-CCCB48845A62}" dt="2019-11-14T01:30:21.132" v="15887" actId="164"/>
          <ac:picMkLst>
            <pc:docMk/>
            <pc:sldMk cId="3067384407" sldId="289"/>
            <ac:picMk id="36" creationId="{AE79CA05-0520-D44E-83B9-AFE21B911EFA}"/>
          </ac:picMkLst>
        </pc:picChg>
      </pc:sldChg>
      <pc:sldChg chg="addSp delSp modSp add modNotesTx">
        <pc:chgData name="강 현규" userId="b751c0f0fb0cd990" providerId="LiveId" clId="{890F9629-C21E-5445-A12E-CCCB48845A62}" dt="2019-11-19T14:09:06.270" v="44825" actId="20577"/>
        <pc:sldMkLst>
          <pc:docMk/>
          <pc:sldMk cId="4135858133" sldId="290"/>
        </pc:sldMkLst>
        <pc:spChg chg="mod">
          <ac:chgData name="강 현규" userId="b751c0f0fb0cd990" providerId="LiveId" clId="{890F9629-C21E-5445-A12E-CCCB48845A62}" dt="2019-11-19T14:07:57.090" v="44751" actId="20577"/>
          <ac:spMkLst>
            <pc:docMk/>
            <pc:sldMk cId="4135858133" sldId="290"/>
            <ac:spMk id="3" creationId="{3A7AAAFF-EAAD-4827-AFE9-614821584A91}"/>
          </ac:spMkLst>
        </pc:spChg>
        <pc:spChg chg="del">
          <ac:chgData name="강 현규" userId="b751c0f0fb0cd990" providerId="LiveId" clId="{890F9629-C21E-5445-A12E-CCCB48845A62}" dt="2019-11-14T00:04:01.249" v="15444"/>
          <ac:spMkLst>
            <pc:docMk/>
            <pc:sldMk cId="4135858133" sldId="290"/>
            <ac:spMk id="8" creationId="{3B3AC7C3-B091-0C43-92C2-3A6617DE979A}"/>
          </ac:spMkLst>
        </pc:spChg>
        <pc:spChg chg="del">
          <ac:chgData name="강 현규" userId="b751c0f0fb0cd990" providerId="LiveId" clId="{890F9629-C21E-5445-A12E-CCCB48845A62}" dt="2019-11-14T00:04:01.249" v="15444"/>
          <ac:spMkLst>
            <pc:docMk/>
            <pc:sldMk cId="4135858133" sldId="290"/>
            <ac:spMk id="9" creationId="{1C09C518-FA45-2546-88B2-A78CE55A4117}"/>
          </ac:spMkLst>
        </pc:spChg>
        <pc:spChg chg="add mod">
          <ac:chgData name="강 현규" userId="b751c0f0fb0cd990" providerId="LiveId" clId="{890F9629-C21E-5445-A12E-CCCB48845A62}" dt="2019-11-14T06:00:48.215" v="17289" actId="164"/>
          <ac:spMkLst>
            <pc:docMk/>
            <pc:sldMk cId="4135858133" sldId="290"/>
            <ac:spMk id="12" creationId="{D5BF037E-4427-504D-9311-B454BEDF3F74}"/>
          </ac:spMkLst>
        </pc:spChg>
        <pc:spChg chg="add mod">
          <ac:chgData name="강 현규" userId="b751c0f0fb0cd990" providerId="LiveId" clId="{890F9629-C21E-5445-A12E-CCCB48845A62}" dt="2019-11-14T06:00:48.215" v="17289" actId="164"/>
          <ac:spMkLst>
            <pc:docMk/>
            <pc:sldMk cId="4135858133" sldId="290"/>
            <ac:spMk id="13" creationId="{EA95EE70-09ED-CB4B-A705-FB57E79A0FCA}"/>
          </ac:spMkLst>
        </pc:spChg>
        <pc:grpChg chg="add mod">
          <ac:chgData name="강 현규" userId="b751c0f0fb0cd990" providerId="LiveId" clId="{890F9629-C21E-5445-A12E-CCCB48845A62}" dt="2019-11-14T06:00:50.584" v="17294" actId="1035"/>
          <ac:grpSpMkLst>
            <pc:docMk/>
            <pc:sldMk cId="4135858133" sldId="290"/>
            <ac:grpSpMk id="4" creationId="{A0209092-AACD-C242-945F-F8F3A40FEE54}"/>
          </ac:grpSpMkLst>
        </pc:grpChg>
        <pc:picChg chg="del">
          <ac:chgData name="강 현규" userId="b751c0f0fb0cd990" providerId="LiveId" clId="{890F9629-C21E-5445-A12E-CCCB48845A62}" dt="2019-11-14T00:04:01.249" v="15444"/>
          <ac:picMkLst>
            <pc:docMk/>
            <pc:sldMk cId="4135858133" sldId="290"/>
            <ac:picMk id="4" creationId="{FAFEEE02-34C7-8A47-9E0F-CF7EC0FD0FB3}"/>
          </ac:picMkLst>
        </pc:picChg>
        <pc:picChg chg="del">
          <ac:chgData name="강 현규" userId="b751c0f0fb0cd990" providerId="LiveId" clId="{890F9629-C21E-5445-A12E-CCCB48845A62}" dt="2019-11-14T00:04:01.249" v="15444"/>
          <ac:picMkLst>
            <pc:docMk/>
            <pc:sldMk cId="4135858133" sldId="290"/>
            <ac:picMk id="6" creationId="{CBC6416A-9D17-BA42-8E7A-6787ECD9FB9B}"/>
          </ac:picMkLst>
        </pc:picChg>
        <pc:picChg chg="add mod modCrop">
          <ac:chgData name="강 현규" userId="b751c0f0fb0cd990" providerId="LiveId" clId="{890F9629-C21E-5445-A12E-CCCB48845A62}" dt="2019-11-14T06:00:48.215" v="17289" actId="164"/>
          <ac:picMkLst>
            <pc:docMk/>
            <pc:sldMk cId="4135858133" sldId="290"/>
            <ac:picMk id="7" creationId="{C9DFEC94-9413-284F-A25C-905E081B9AF7}"/>
          </ac:picMkLst>
        </pc:picChg>
        <pc:picChg chg="add mod modCrop">
          <ac:chgData name="강 현규" userId="b751c0f0fb0cd990" providerId="LiveId" clId="{890F9629-C21E-5445-A12E-CCCB48845A62}" dt="2019-11-14T06:00:48.215" v="17289" actId="164"/>
          <ac:picMkLst>
            <pc:docMk/>
            <pc:sldMk cId="4135858133" sldId="290"/>
            <ac:picMk id="11" creationId="{487814DA-20F3-3941-914A-3E66893A38D3}"/>
          </ac:picMkLst>
        </pc:picChg>
      </pc:sldChg>
      <pc:sldChg chg="addSp delSp modSp add modNotesTx">
        <pc:chgData name="강 현규" userId="b751c0f0fb0cd990" providerId="LiveId" clId="{890F9629-C21E-5445-A12E-CCCB48845A62}" dt="2019-11-20T02:37:22.582" v="46215" actId="6549"/>
        <pc:sldMkLst>
          <pc:docMk/>
          <pc:sldMk cId="4248093853" sldId="291"/>
        </pc:sldMkLst>
        <pc:spChg chg="mod">
          <ac:chgData name="강 현규" userId="b751c0f0fb0cd990" providerId="LiveId" clId="{890F9629-C21E-5445-A12E-CCCB48845A62}" dt="2019-11-19T14:07:45.520" v="44744" actId="20577"/>
          <ac:spMkLst>
            <pc:docMk/>
            <pc:sldMk cId="4248093853" sldId="291"/>
            <ac:spMk id="3" creationId="{3A7AAAFF-EAAD-4827-AFE9-614821584A91}"/>
          </ac:spMkLst>
        </pc:spChg>
        <pc:spChg chg="mod">
          <ac:chgData name="강 현규" userId="b751c0f0fb0cd990" providerId="LiveId" clId="{890F9629-C21E-5445-A12E-CCCB48845A62}" dt="2019-11-14T06:00:55.187" v="17295" actId="164"/>
          <ac:spMkLst>
            <pc:docMk/>
            <pc:sldMk cId="4248093853" sldId="291"/>
            <ac:spMk id="12" creationId="{D5BF037E-4427-504D-9311-B454BEDF3F74}"/>
          </ac:spMkLst>
        </pc:spChg>
        <pc:spChg chg="mod">
          <ac:chgData name="강 현규" userId="b751c0f0fb0cd990" providerId="LiveId" clId="{890F9629-C21E-5445-A12E-CCCB48845A62}" dt="2019-11-14T06:00:55.187" v="17295" actId="164"/>
          <ac:spMkLst>
            <pc:docMk/>
            <pc:sldMk cId="4248093853" sldId="291"/>
            <ac:spMk id="13" creationId="{EA95EE70-09ED-CB4B-A705-FB57E79A0FCA}"/>
          </ac:spMkLst>
        </pc:spChg>
        <pc:grpChg chg="add mod">
          <ac:chgData name="강 현규" userId="b751c0f0fb0cd990" providerId="LiveId" clId="{890F9629-C21E-5445-A12E-CCCB48845A62}" dt="2019-11-14T06:00:56.833" v="17300" actId="1035"/>
          <ac:grpSpMkLst>
            <pc:docMk/>
            <pc:sldMk cId="4248093853" sldId="291"/>
            <ac:grpSpMk id="4" creationId="{B56A0FF9-D0C0-BF40-A908-F8239A586D1E}"/>
          </ac:grpSpMkLst>
        </pc:grpChg>
        <pc:picChg chg="add mod modCrop">
          <ac:chgData name="강 현규" userId="b751c0f0fb0cd990" providerId="LiveId" clId="{890F9629-C21E-5445-A12E-CCCB48845A62}" dt="2019-11-14T06:00:55.187" v="17295" actId="164"/>
          <ac:picMkLst>
            <pc:docMk/>
            <pc:sldMk cId="4248093853" sldId="291"/>
            <ac:picMk id="5" creationId="{A0ACD567-BCD2-E24F-B23A-58526D287816}"/>
          </ac:picMkLst>
        </pc:picChg>
        <pc:picChg chg="del">
          <ac:chgData name="강 현규" userId="b751c0f0fb0cd990" providerId="LiveId" clId="{890F9629-C21E-5445-A12E-CCCB48845A62}" dt="2019-11-14T00:16:40.206" v="15594"/>
          <ac:picMkLst>
            <pc:docMk/>
            <pc:sldMk cId="4248093853" sldId="291"/>
            <ac:picMk id="7" creationId="{C9DFEC94-9413-284F-A25C-905E081B9AF7}"/>
          </ac:picMkLst>
        </pc:picChg>
        <pc:picChg chg="add mod modCrop">
          <ac:chgData name="강 현규" userId="b751c0f0fb0cd990" providerId="LiveId" clId="{890F9629-C21E-5445-A12E-CCCB48845A62}" dt="2019-11-14T06:00:55.187" v="17295" actId="164"/>
          <ac:picMkLst>
            <pc:docMk/>
            <pc:sldMk cId="4248093853" sldId="291"/>
            <ac:picMk id="8" creationId="{A5FE5B54-9452-2E4E-802F-6C3E2419D79C}"/>
          </ac:picMkLst>
        </pc:picChg>
        <pc:picChg chg="del">
          <ac:chgData name="강 현규" userId="b751c0f0fb0cd990" providerId="LiveId" clId="{890F9629-C21E-5445-A12E-CCCB48845A62}" dt="2019-11-14T00:16:41.628" v="15595"/>
          <ac:picMkLst>
            <pc:docMk/>
            <pc:sldMk cId="4248093853" sldId="291"/>
            <ac:picMk id="11" creationId="{487814DA-20F3-3941-914A-3E66893A38D3}"/>
          </ac:picMkLst>
        </pc:picChg>
      </pc:sldChg>
      <pc:sldChg chg="addSp delSp modSp add ord modNotesTx">
        <pc:chgData name="강 현규" userId="b751c0f0fb0cd990" providerId="LiveId" clId="{890F9629-C21E-5445-A12E-CCCB48845A62}" dt="2019-11-19T14:08:15.468" v="44753"/>
        <pc:sldMkLst>
          <pc:docMk/>
          <pc:sldMk cId="2469190597" sldId="292"/>
        </pc:sldMkLst>
        <pc:spChg chg="mod">
          <ac:chgData name="강 현규" userId="b751c0f0fb0cd990" providerId="LiveId" clId="{890F9629-C21E-5445-A12E-CCCB48845A62}" dt="2019-11-19T01:54:33.371" v="39802" actId="20577"/>
          <ac:spMkLst>
            <pc:docMk/>
            <pc:sldMk cId="2469190597" sldId="292"/>
            <ac:spMk id="3" creationId="{3A7AAAFF-EAAD-4827-AFE9-614821584A91}"/>
          </ac:spMkLst>
        </pc:spChg>
        <pc:spChg chg="del">
          <ac:chgData name="강 현규" userId="b751c0f0fb0cd990" providerId="LiveId" clId="{890F9629-C21E-5445-A12E-CCCB48845A62}" dt="2019-11-14T00:19:41.927" v="15677"/>
          <ac:spMkLst>
            <pc:docMk/>
            <pc:sldMk cId="2469190597" sldId="292"/>
            <ac:spMk id="12" creationId="{D5BF037E-4427-504D-9311-B454BEDF3F74}"/>
          </ac:spMkLst>
        </pc:spChg>
        <pc:spChg chg="del">
          <ac:chgData name="강 현규" userId="b751c0f0fb0cd990" providerId="LiveId" clId="{890F9629-C21E-5445-A12E-CCCB48845A62}" dt="2019-11-14T00:19:43.047" v="15678"/>
          <ac:spMkLst>
            <pc:docMk/>
            <pc:sldMk cId="2469190597" sldId="292"/>
            <ac:spMk id="13" creationId="{EA95EE70-09ED-CB4B-A705-FB57E79A0FCA}"/>
          </ac:spMkLst>
        </pc:spChg>
        <pc:picChg chg="del">
          <ac:chgData name="강 현규" userId="b751c0f0fb0cd990" providerId="LiveId" clId="{890F9629-C21E-5445-A12E-CCCB48845A62}" dt="2019-11-14T00:19:41.079" v="15676"/>
          <ac:picMkLst>
            <pc:docMk/>
            <pc:sldMk cId="2469190597" sldId="292"/>
            <ac:picMk id="5" creationId="{A0ACD567-BCD2-E24F-B23A-58526D287816}"/>
          </ac:picMkLst>
        </pc:picChg>
        <pc:picChg chg="add mod modCrop">
          <ac:chgData name="강 현규" userId="b751c0f0fb0cd990" providerId="LiveId" clId="{890F9629-C21E-5445-A12E-CCCB48845A62}" dt="2019-11-14T00:21:06.635" v="15702" actId="1076"/>
          <ac:picMkLst>
            <pc:docMk/>
            <pc:sldMk cId="2469190597" sldId="292"/>
            <ac:picMk id="6" creationId="{4EA1A6A9-E5D0-864C-B871-CD11A5181572}"/>
          </ac:picMkLst>
        </pc:picChg>
        <pc:picChg chg="del">
          <ac:chgData name="강 현규" userId="b751c0f0fb0cd990" providerId="LiveId" clId="{890F9629-C21E-5445-A12E-CCCB48845A62}" dt="2019-11-14T00:19:40.643" v="15675"/>
          <ac:picMkLst>
            <pc:docMk/>
            <pc:sldMk cId="2469190597" sldId="292"/>
            <ac:picMk id="8" creationId="{A5FE5B54-9452-2E4E-802F-6C3E2419D79C}"/>
          </ac:picMkLst>
        </pc:picChg>
      </pc:sldChg>
      <pc:sldChg chg="addSp delSp modSp add">
        <pc:chgData name="강 현규" userId="b751c0f0fb0cd990" providerId="LiveId" clId="{890F9629-C21E-5445-A12E-CCCB48845A62}" dt="2019-11-14T20:52:16.528" v="17856" actId="1076"/>
        <pc:sldMkLst>
          <pc:docMk/>
          <pc:sldMk cId="3602235908" sldId="294"/>
        </pc:sldMkLst>
        <pc:picChg chg="del">
          <ac:chgData name="강 현규" userId="b751c0f0fb0cd990" providerId="LiveId" clId="{890F9629-C21E-5445-A12E-CCCB48845A62}" dt="2019-11-14T20:52:12.985" v="17854"/>
          <ac:picMkLst>
            <pc:docMk/>
            <pc:sldMk cId="3602235908" sldId="294"/>
            <ac:picMk id="4" creationId="{5F023FF7-C317-1148-A1E2-FCCFBAA2FE9A}"/>
          </ac:picMkLst>
        </pc:picChg>
        <pc:picChg chg="del">
          <ac:chgData name="강 현규" userId="b751c0f0fb0cd990" providerId="LiveId" clId="{890F9629-C21E-5445-A12E-CCCB48845A62}" dt="2019-11-14T20:52:10.598" v="17852"/>
          <ac:picMkLst>
            <pc:docMk/>
            <pc:sldMk cId="3602235908" sldId="294"/>
            <ac:picMk id="5" creationId="{2B31CA4B-32EF-7544-9478-373727F2C8BB}"/>
          </ac:picMkLst>
        </pc:picChg>
        <pc:picChg chg="add mod">
          <ac:chgData name="강 현규" userId="b751c0f0fb0cd990" providerId="LiveId" clId="{890F9629-C21E-5445-A12E-CCCB48845A62}" dt="2019-11-14T20:52:16.528" v="17856" actId="1076"/>
          <ac:picMkLst>
            <pc:docMk/>
            <pc:sldMk cId="3602235908" sldId="294"/>
            <ac:picMk id="6" creationId="{F9E10693-A13A-014B-A534-EC1197F699E0}"/>
          </ac:picMkLst>
        </pc:picChg>
      </pc:sldChg>
      <pc:sldChg chg="addSp delSp modSp add ord modNotesTx">
        <pc:chgData name="강 현규" userId="b751c0f0fb0cd990" providerId="LiveId" clId="{890F9629-C21E-5445-A12E-CCCB48845A62}" dt="2019-11-20T02:36:25.739" v="46205" actId="20577"/>
        <pc:sldMkLst>
          <pc:docMk/>
          <pc:sldMk cId="4023458767" sldId="295"/>
        </pc:sldMkLst>
        <pc:spChg chg="mod">
          <ac:chgData name="강 현규" userId="b751c0f0fb0cd990" providerId="LiveId" clId="{890F9629-C21E-5445-A12E-CCCB48845A62}" dt="2019-11-15T15:19:48.347" v="19389" actId="14100"/>
          <ac:spMkLst>
            <pc:docMk/>
            <pc:sldMk cId="4023458767" sldId="295"/>
            <ac:spMk id="3" creationId="{3A7AAAFF-EAAD-4827-AFE9-614821584A91}"/>
          </ac:spMkLst>
        </pc:spChg>
        <pc:spChg chg="del">
          <ac:chgData name="강 현규" userId="b751c0f0fb0cd990" providerId="LiveId" clId="{890F9629-C21E-5445-A12E-CCCB48845A62}" dt="2019-11-15T02:07:53.036" v="19103"/>
          <ac:spMkLst>
            <pc:docMk/>
            <pc:sldMk cId="4023458767" sldId="295"/>
            <ac:spMk id="4" creationId="{BB712D62-2516-3B4E-85A2-9E0BD51A592C}"/>
          </ac:spMkLst>
        </pc:spChg>
        <pc:spChg chg="add mod">
          <ac:chgData name="강 현규" userId="b751c0f0fb0cd990" providerId="LiveId" clId="{890F9629-C21E-5445-A12E-CCCB48845A62}" dt="2019-11-15T16:52:21.427" v="20522" actId="1076"/>
          <ac:spMkLst>
            <pc:docMk/>
            <pc:sldMk cId="4023458767" sldId="295"/>
            <ac:spMk id="7" creationId="{D208906A-7027-9E42-A45F-EEDB290006B4}"/>
          </ac:spMkLst>
        </pc:spChg>
        <pc:picChg chg="del">
          <ac:chgData name="강 현규" userId="b751c0f0fb0cd990" providerId="LiveId" clId="{890F9629-C21E-5445-A12E-CCCB48845A62}" dt="2019-11-15T02:00:00.594" v="18796"/>
          <ac:picMkLst>
            <pc:docMk/>
            <pc:sldMk cId="4023458767" sldId="295"/>
            <ac:picMk id="5" creationId="{D8B02BBD-9483-3B4E-B52C-F38ECD73B036}"/>
          </ac:picMkLst>
        </pc:picChg>
        <pc:picChg chg="mod">
          <ac:chgData name="강 현규" userId="b751c0f0fb0cd990" providerId="LiveId" clId="{890F9629-C21E-5445-A12E-CCCB48845A62}" dt="2019-11-15T16:51:12.570" v="20481"/>
          <ac:picMkLst>
            <pc:docMk/>
            <pc:sldMk cId="4023458767" sldId="295"/>
            <ac:picMk id="6" creationId="{70889839-324B-D74F-A82E-210BF8150D76}"/>
          </ac:picMkLst>
        </pc:picChg>
      </pc:sldChg>
      <pc:sldChg chg="addSp delSp modSp add ord">
        <pc:chgData name="강 현규" userId="b751c0f0fb0cd990" providerId="LiveId" clId="{890F9629-C21E-5445-A12E-CCCB48845A62}" dt="2019-11-18T17:48:49.880" v="26654"/>
        <pc:sldMkLst>
          <pc:docMk/>
          <pc:sldMk cId="1234371441" sldId="296"/>
        </pc:sldMkLst>
        <pc:spChg chg="mod">
          <ac:chgData name="강 현규" userId="b751c0f0fb0cd990" providerId="LiveId" clId="{890F9629-C21E-5445-A12E-CCCB48845A62}" dt="2019-11-15T16:59:27.869" v="20607" actId="20577"/>
          <ac:spMkLst>
            <pc:docMk/>
            <pc:sldMk cId="1234371441" sldId="296"/>
            <ac:spMk id="2" creationId="{39947604-8FF2-4179-8269-B2A8E30DCD51}"/>
          </ac:spMkLst>
        </pc:spChg>
        <pc:spChg chg="mod">
          <ac:chgData name="강 현규" userId="b751c0f0fb0cd990" providerId="LiveId" clId="{890F9629-C21E-5445-A12E-CCCB48845A62}" dt="2019-11-15T15:46:21.445" v="20249" actId="1076"/>
          <ac:spMkLst>
            <pc:docMk/>
            <pc:sldMk cId="1234371441" sldId="296"/>
            <ac:spMk id="3" creationId="{3A7AAAFF-EAAD-4827-AFE9-614821584A91}"/>
          </ac:spMkLst>
        </pc:spChg>
        <pc:spChg chg="add mod topLvl">
          <ac:chgData name="강 현규" userId="b751c0f0fb0cd990" providerId="LiveId" clId="{890F9629-C21E-5445-A12E-CCCB48845A62}" dt="2019-11-15T15:45:28.462" v="20242" actId="1076"/>
          <ac:spMkLst>
            <pc:docMk/>
            <pc:sldMk cId="1234371441" sldId="296"/>
            <ac:spMk id="4" creationId="{5DADE3D0-2431-C049-929B-E19E9C99E2E6}"/>
          </ac:spMkLst>
        </pc:spChg>
        <pc:spChg chg="add mod topLvl">
          <ac:chgData name="강 현규" userId="b751c0f0fb0cd990" providerId="LiveId" clId="{890F9629-C21E-5445-A12E-CCCB48845A62}" dt="2019-11-15T15:46:37.183" v="20254" actId="164"/>
          <ac:spMkLst>
            <pc:docMk/>
            <pc:sldMk cId="1234371441" sldId="296"/>
            <ac:spMk id="5" creationId="{5D811207-CBB9-2549-818E-413E26653458}"/>
          </ac:spMkLst>
        </pc:spChg>
        <pc:spChg chg="add mod topLvl">
          <ac:chgData name="강 현규" userId="b751c0f0fb0cd990" providerId="LiveId" clId="{890F9629-C21E-5445-A12E-CCCB48845A62}" dt="2019-11-15T15:45:28.462" v="20242" actId="1076"/>
          <ac:spMkLst>
            <pc:docMk/>
            <pc:sldMk cId="1234371441" sldId="296"/>
            <ac:spMk id="7" creationId="{4BC53708-64D1-284D-A7E8-67D8160DBFA9}"/>
          </ac:spMkLst>
        </pc:spChg>
        <pc:spChg chg="add del mod">
          <ac:chgData name="강 현규" userId="b751c0f0fb0cd990" providerId="LiveId" clId="{890F9629-C21E-5445-A12E-CCCB48845A62}" dt="2019-11-15T15:29:40.810" v="19752"/>
          <ac:spMkLst>
            <pc:docMk/>
            <pc:sldMk cId="1234371441" sldId="296"/>
            <ac:spMk id="8" creationId="{9DAC5016-11E5-1442-BA43-4DB4E42A6366}"/>
          </ac:spMkLst>
        </pc:spChg>
        <pc:spChg chg="add mod topLvl">
          <ac:chgData name="강 현규" userId="b751c0f0fb0cd990" providerId="LiveId" clId="{890F9629-C21E-5445-A12E-CCCB48845A62}" dt="2019-11-15T15:39:51.622" v="20147" actId="164"/>
          <ac:spMkLst>
            <pc:docMk/>
            <pc:sldMk cId="1234371441" sldId="296"/>
            <ac:spMk id="9" creationId="{57100760-007C-7342-AB64-9A079E2C147E}"/>
          </ac:spMkLst>
        </pc:spChg>
        <pc:spChg chg="add mod topLvl">
          <ac:chgData name="강 현규" userId="b751c0f0fb0cd990" providerId="LiveId" clId="{890F9629-C21E-5445-A12E-CCCB48845A62}" dt="2019-11-15T15:39:54.026" v="20148" actId="164"/>
          <ac:spMkLst>
            <pc:docMk/>
            <pc:sldMk cId="1234371441" sldId="296"/>
            <ac:spMk id="10" creationId="{E0680AB6-2A6F-E846-9E5D-1057FB36EC6D}"/>
          </ac:spMkLst>
        </pc:spChg>
        <pc:spChg chg="add mod topLvl">
          <ac:chgData name="강 현규" userId="b751c0f0fb0cd990" providerId="LiveId" clId="{890F9629-C21E-5445-A12E-CCCB48845A62}" dt="2019-11-15T15:46:37.183" v="20254" actId="164"/>
          <ac:spMkLst>
            <pc:docMk/>
            <pc:sldMk cId="1234371441" sldId="296"/>
            <ac:spMk id="11" creationId="{8B6589AE-84BD-5A4A-836F-8054C7E83E9F}"/>
          </ac:spMkLst>
        </pc:spChg>
        <pc:spChg chg="add mod topLvl">
          <ac:chgData name="강 현규" userId="b751c0f0fb0cd990" providerId="LiveId" clId="{890F9629-C21E-5445-A12E-CCCB48845A62}" dt="2019-11-15T15:46:37.183" v="20254" actId="164"/>
          <ac:spMkLst>
            <pc:docMk/>
            <pc:sldMk cId="1234371441" sldId="296"/>
            <ac:spMk id="12" creationId="{A9867716-2E62-404E-BB74-926ABD427560}"/>
          </ac:spMkLst>
        </pc:spChg>
        <pc:spChg chg="add del">
          <ac:chgData name="강 현규" userId="b751c0f0fb0cd990" providerId="LiveId" clId="{890F9629-C21E-5445-A12E-CCCB48845A62}" dt="2019-11-15T15:32:08.588" v="19793"/>
          <ac:spMkLst>
            <pc:docMk/>
            <pc:sldMk cId="1234371441" sldId="296"/>
            <ac:spMk id="15" creationId="{62792B10-3CB8-8248-A5AC-DB1D04730A52}"/>
          </ac:spMkLst>
        </pc:spChg>
        <pc:spChg chg="add del mod">
          <ac:chgData name="강 현규" userId="b751c0f0fb0cd990" providerId="LiveId" clId="{890F9629-C21E-5445-A12E-CCCB48845A62}" dt="2019-11-15T16:58:35.917" v="20527"/>
          <ac:spMkLst>
            <pc:docMk/>
            <pc:sldMk cId="1234371441" sldId="296"/>
            <ac:spMk id="16" creationId="{121C4601-2012-2740-85F5-1E53AC9FBD9E}"/>
          </ac:spMkLst>
        </pc:spChg>
        <pc:spChg chg="add mod">
          <ac:chgData name="강 현규" userId="b751c0f0fb0cd990" providerId="LiveId" clId="{890F9629-C21E-5445-A12E-CCCB48845A62}" dt="2019-11-15T15:45:03.026" v="20239" actId="1076"/>
          <ac:spMkLst>
            <pc:docMk/>
            <pc:sldMk cId="1234371441" sldId="296"/>
            <ac:spMk id="17" creationId="{09341F27-E806-E34F-ABBE-06CA3C3C9B9C}"/>
          </ac:spMkLst>
        </pc:spChg>
        <pc:spChg chg="add mod">
          <ac:chgData name="강 현규" userId="b751c0f0fb0cd990" providerId="LiveId" clId="{890F9629-C21E-5445-A12E-CCCB48845A62}" dt="2019-11-15T15:44:56.507" v="20238" actId="20577"/>
          <ac:spMkLst>
            <pc:docMk/>
            <pc:sldMk cId="1234371441" sldId="296"/>
            <ac:spMk id="18" creationId="{FA57C3E4-29DB-7943-A745-69D720B5667F}"/>
          </ac:spMkLst>
        </pc:spChg>
        <pc:spChg chg="add mod">
          <ac:chgData name="강 현규" userId="b751c0f0fb0cd990" providerId="LiveId" clId="{890F9629-C21E-5445-A12E-CCCB48845A62}" dt="2019-11-15T15:44:44.588" v="20224" actId="1076"/>
          <ac:spMkLst>
            <pc:docMk/>
            <pc:sldMk cId="1234371441" sldId="296"/>
            <ac:spMk id="19" creationId="{B47C959E-E40A-9E42-B9EF-80BACD8AF608}"/>
          </ac:spMkLst>
        </pc:spChg>
        <pc:spChg chg="add mod topLvl">
          <ac:chgData name="강 현규" userId="b751c0f0fb0cd990" providerId="LiveId" clId="{890F9629-C21E-5445-A12E-CCCB48845A62}" dt="2019-11-15T15:46:37.183" v="20254" actId="164"/>
          <ac:spMkLst>
            <pc:docMk/>
            <pc:sldMk cId="1234371441" sldId="296"/>
            <ac:spMk id="23" creationId="{F4F9377C-BD6E-C249-8830-1300E844342C}"/>
          </ac:spMkLst>
        </pc:spChg>
        <pc:spChg chg="add mod topLvl">
          <ac:chgData name="강 현규" userId="b751c0f0fb0cd990" providerId="LiveId" clId="{890F9629-C21E-5445-A12E-CCCB48845A62}" dt="2019-11-15T15:46:37.183" v="20254" actId="164"/>
          <ac:spMkLst>
            <pc:docMk/>
            <pc:sldMk cId="1234371441" sldId="296"/>
            <ac:spMk id="24" creationId="{C559EFAE-E153-4D45-8EBC-304B9D4B587A}"/>
          </ac:spMkLst>
        </pc:spChg>
        <pc:spChg chg="add mod topLvl">
          <ac:chgData name="강 현규" userId="b751c0f0fb0cd990" providerId="LiveId" clId="{890F9629-C21E-5445-A12E-CCCB48845A62}" dt="2019-11-15T15:46:37.183" v="20254" actId="164"/>
          <ac:spMkLst>
            <pc:docMk/>
            <pc:sldMk cId="1234371441" sldId="296"/>
            <ac:spMk id="25" creationId="{45A9E16D-63A0-E440-9D8A-8E391A23F312}"/>
          </ac:spMkLst>
        </pc:spChg>
        <pc:spChg chg="add mod">
          <ac:chgData name="강 현규" userId="b751c0f0fb0cd990" providerId="LiveId" clId="{890F9629-C21E-5445-A12E-CCCB48845A62}" dt="2019-11-15T15:44:42.253" v="20223" actId="571"/>
          <ac:spMkLst>
            <pc:docMk/>
            <pc:sldMk cId="1234371441" sldId="296"/>
            <ac:spMk id="27" creationId="{6845768E-C028-CF40-A775-5A5F3472CADF}"/>
          </ac:spMkLst>
        </pc:spChg>
        <pc:spChg chg="add del mod">
          <ac:chgData name="강 현규" userId="b751c0f0fb0cd990" providerId="LiveId" clId="{890F9629-C21E-5445-A12E-CCCB48845A62}" dt="2019-11-16T15:51:56.397" v="21882"/>
          <ac:spMkLst>
            <pc:docMk/>
            <pc:sldMk cId="1234371441" sldId="296"/>
            <ac:spMk id="36" creationId="{449EFC3D-0483-E740-A31A-4A8E33A47245}"/>
          </ac:spMkLst>
        </pc:spChg>
        <pc:spChg chg="add del">
          <ac:chgData name="강 현규" userId="b751c0f0fb0cd990" providerId="LiveId" clId="{890F9629-C21E-5445-A12E-CCCB48845A62}" dt="2019-11-16T15:48:06.040" v="21676"/>
          <ac:spMkLst>
            <pc:docMk/>
            <pc:sldMk cId="1234371441" sldId="296"/>
            <ac:spMk id="37" creationId="{FCCAD242-6B0E-7448-B148-47F4893C9345}"/>
          </ac:spMkLst>
        </pc:spChg>
        <pc:spChg chg="add del">
          <ac:chgData name="강 현규" userId="b751c0f0fb0cd990" providerId="LiveId" clId="{890F9629-C21E-5445-A12E-CCCB48845A62}" dt="2019-11-16T15:48:06.040" v="21676"/>
          <ac:spMkLst>
            <pc:docMk/>
            <pc:sldMk cId="1234371441" sldId="296"/>
            <ac:spMk id="38" creationId="{A61F9F8D-4C99-514C-8BB3-52BFE362D039}"/>
          </ac:spMkLst>
        </pc:spChg>
        <pc:spChg chg="add del mod">
          <ac:chgData name="강 현규" userId="b751c0f0fb0cd990" providerId="LiveId" clId="{890F9629-C21E-5445-A12E-CCCB48845A62}" dt="2019-11-16T20:36:47.397" v="21894"/>
          <ac:spMkLst>
            <pc:docMk/>
            <pc:sldMk cId="1234371441" sldId="296"/>
            <ac:spMk id="39" creationId="{DFBBF84B-A0FE-6A4A-9D83-2106EB1653CA}"/>
          </ac:spMkLst>
        </pc:spChg>
        <pc:spChg chg="mod">
          <ac:chgData name="강 현규" userId="b751c0f0fb0cd990" providerId="LiveId" clId="{890F9629-C21E-5445-A12E-CCCB48845A62}" dt="2019-11-16T15:53:27.139" v="21885" actId="20577"/>
          <ac:spMkLst>
            <pc:docMk/>
            <pc:sldMk cId="1234371441" sldId="296"/>
            <ac:spMk id="41" creationId="{3CE5F16A-E3CA-EE45-89D6-D286281BA89A}"/>
          </ac:spMkLst>
        </pc:spChg>
        <pc:spChg chg="mod">
          <ac:chgData name="강 현규" userId="b751c0f0fb0cd990" providerId="LiveId" clId="{890F9629-C21E-5445-A12E-CCCB48845A62}" dt="2019-11-16T15:51:47.402" v="21881" actId="20577"/>
          <ac:spMkLst>
            <pc:docMk/>
            <pc:sldMk cId="1234371441" sldId="296"/>
            <ac:spMk id="42" creationId="{55EB3FA0-D924-F549-A8CD-DC749A92589A}"/>
          </ac:spMkLst>
        </pc:spChg>
        <pc:spChg chg="mod">
          <ac:chgData name="강 현규" userId="b751c0f0fb0cd990" providerId="LiveId" clId="{890F9629-C21E-5445-A12E-CCCB48845A62}" dt="2019-11-16T15:48:40.272" v="21682" actId="207"/>
          <ac:spMkLst>
            <pc:docMk/>
            <pc:sldMk cId="1234371441" sldId="296"/>
            <ac:spMk id="43" creationId="{2DB5D80C-880E-D04C-A66E-32ECD0C85389}"/>
          </ac:spMkLst>
        </pc:spChg>
        <pc:spChg chg="add del mod">
          <ac:chgData name="강 현규" userId="b751c0f0fb0cd990" providerId="LiveId" clId="{890F9629-C21E-5445-A12E-CCCB48845A62}" dt="2019-11-16T20:36:46.755" v="21893"/>
          <ac:spMkLst>
            <pc:docMk/>
            <pc:sldMk cId="1234371441" sldId="296"/>
            <ac:spMk id="44" creationId="{ED61E336-2E9B-6A42-B6B1-B0818178CA6F}"/>
          </ac:spMkLst>
        </pc:spChg>
        <pc:grpChg chg="add mod">
          <ac:chgData name="강 현규" userId="b751c0f0fb0cd990" providerId="LiveId" clId="{890F9629-C21E-5445-A12E-CCCB48845A62}" dt="2019-11-15T15:31:55.792" v="19789" actId="164"/>
          <ac:grpSpMkLst>
            <pc:docMk/>
            <pc:sldMk cId="1234371441" sldId="296"/>
            <ac:grpSpMk id="13" creationId="{1C9874C7-BBD0-FC48-ACBE-5C5F0F1A3FAF}"/>
          </ac:grpSpMkLst>
        </pc:grpChg>
        <pc:grpChg chg="add del mod">
          <ac:chgData name="강 현규" userId="b751c0f0fb0cd990" providerId="LiveId" clId="{890F9629-C21E-5445-A12E-CCCB48845A62}" dt="2019-11-15T15:39:46.775" v="20146" actId="165"/>
          <ac:grpSpMkLst>
            <pc:docMk/>
            <pc:sldMk cId="1234371441" sldId="296"/>
            <ac:grpSpMk id="14" creationId="{8FDFCADB-21E6-4D4E-AD3A-7858F57CABE5}"/>
          </ac:grpSpMkLst>
        </pc:grpChg>
        <pc:grpChg chg="add">
          <ac:chgData name="강 현규" userId="b751c0f0fb0cd990" providerId="LiveId" clId="{890F9629-C21E-5445-A12E-CCCB48845A62}" dt="2019-11-16T15:45:35.514" v="21567"/>
          <ac:grpSpMkLst>
            <pc:docMk/>
            <pc:sldMk cId="1234371441" sldId="296"/>
            <ac:grpSpMk id="17" creationId="{07E7C344-C3C0-674C-A39F-3385627615CC}"/>
          </ac:grpSpMkLst>
        </pc:grpChg>
        <pc:grpChg chg="add del mod">
          <ac:chgData name="강 현규" userId="b751c0f0fb0cd990" providerId="LiveId" clId="{890F9629-C21E-5445-A12E-CCCB48845A62}" dt="2019-11-15T16:58:35.917" v="20527"/>
          <ac:grpSpMkLst>
            <pc:docMk/>
            <pc:sldMk cId="1234371441" sldId="296"/>
            <ac:grpSpMk id="20" creationId="{866B233F-3C00-A146-A44C-B11118E13159}"/>
          </ac:grpSpMkLst>
        </pc:grpChg>
        <pc:grpChg chg="add mod topLvl">
          <ac:chgData name="강 현규" userId="b751c0f0fb0cd990" providerId="LiveId" clId="{890F9629-C21E-5445-A12E-CCCB48845A62}" dt="2019-11-15T15:46:37.183" v="20254" actId="164"/>
          <ac:grpSpMkLst>
            <pc:docMk/>
            <pc:sldMk cId="1234371441" sldId="296"/>
            <ac:grpSpMk id="21" creationId="{609E8AD8-4D3C-574F-A7A6-48D840E5DBB5}"/>
          </ac:grpSpMkLst>
        </pc:grpChg>
        <pc:grpChg chg="add mod topLvl">
          <ac:chgData name="강 현규" userId="b751c0f0fb0cd990" providerId="LiveId" clId="{890F9629-C21E-5445-A12E-CCCB48845A62}" dt="2019-11-15T15:46:37.183" v="20254" actId="164"/>
          <ac:grpSpMkLst>
            <pc:docMk/>
            <pc:sldMk cId="1234371441" sldId="296"/>
            <ac:grpSpMk id="22" creationId="{C02A2FB5-EC6B-2F4A-AB71-6D7DEB01DE1E}"/>
          </ac:grpSpMkLst>
        </pc:grpChg>
        <pc:grpChg chg="add del mod">
          <ac:chgData name="강 현규" userId="b751c0f0fb0cd990" providerId="LiveId" clId="{890F9629-C21E-5445-A12E-CCCB48845A62}" dt="2019-11-15T15:46:01.863" v="20246" actId="165"/>
          <ac:grpSpMkLst>
            <pc:docMk/>
            <pc:sldMk cId="1234371441" sldId="296"/>
            <ac:grpSpMk id="26" creationId="{35C5589F-3D64-1445-BD81-AA1859898D76}"/>
          </ac:grpSpMkLst>
        </pc:grpChg>
        <pc:grpChg chg="add del mod">
          <ac:chgData name="강 현규" userId="b751c0f0fb0cd990" providerId="LiveId" clId="{890F9629-C21E-5445-A12E-CCCB48845A62}" dt="2019-11-16T15:45:31.513" v="21566" actId="478"/>
          <ac:grpSpMkLst>
            <pc:docMk/>
            <pc:sldMk cId="1234371441" sldId="296"/>
            <ac:grpSpMk id="28" creationId="{16759387-C2A9-9944-B3F7-2F7786D2D9AA}"/>
          </ac:grpSpMkLst>
        </pc:grpChg>
        <pc:grpChg chg="add del mod">
          <ac:chgData name="강 현규" userId="b751c0f0fb0cd990" providerId="LiveId" clId="{890F9629-C21E-5445-A12E-CCCB48845A62}" dt="2019-11-16T20:36:53.427" v="21899"/>
          <ac:grpSpMkLst>
            <pc:docMk/>
            <pc:sldMk cId="1234371441" sldId="296"/>
            <ac:grpSpMk id="40" creationId="{37955585-8C9F-1643-B3F8-6A3BF76390BC}"/>
          </ac:grpSpMkLst>
        </pc:grpChg>
        <pc:picChg chg="add del">
          <ac:chgData name="강 현규" userId="b751c0f0fb0cd990" providerId="LiveId" clId="{890F9629-C21E-5445-A12E-CCCB48845A62}" dt="2019-11-18T17:48:49.880" v="26654"/>
          <ac:picMkLst>
            <pc:docMk/>
            <pc:sldMk cId="1234371441" sldId="296"/>
            <ac:picMk id="4" creationId="{28D8E06C-DC25-E545-8423-BC0B724E4256}"/>
          </ac:picMkLst>
        </pc:picChg>
        <pc:picChg chg="del">
          <ac:chgData name="강 현규" userId="b751c0f0fb0cd990" providerId="LiveId" clId="{890F9629-C21E-5445-A12E-CCCB48845A62}" dt="2019-11-15T15:19:52.502" v="19391"/>
          <ac:picMkLst>
            <pc:docMk/>
            <pc:sldMk cId="1234371441" sldId="296"/>
            <ac:picMk id="6" creationId="{70889839-324B-D74F-A82E-210BF8150D76}"/>
          </ac:picMkLst>
        </pc:picChg>
      </pc:sldChg>
      <pc:sldChg chg="modSp add ord modNotesTx">
        <pc:chgData name="강 현규" userId="b751c0f0fb0cd990" providerId="LiveId" clId="{890F9629-C21E-5445-A12E-CCCB48845A62}" dt="2019-11-19T06:47:02.336" v="43434"/>
        <pc:sldMkLst>
          <pc:docMk/>
          <pc:sldMk cId="3713238840" sldId="297"/>
        </pc:sldMkLst>
        <pc:spChg chg="mod">
          <ac:chgData name="강 현규" userId="b751c0f0fb0cd990" providerId="LiveId" clId="{890F9629-C21E-5445-A12E-CCCB48845A62}" dt="2019-11-18T22:39:50.622" v="28955" actId="20577"/>
          <ac:spMkLst>
            <pc:docMk/>
            <pc:sldMk cId="3713238840" sldId="297"/>
            <ac:spMk id="14" creationId="{011D81C0-5283-8E43-956B-BDA321170599}"/>
          </ac:spMkLst>
        </pc:spChg>
      </pc:sldChg>
      <pc:sldChg chg="addSp delSp modSp add ord modNotesTx">
        <pc:chgData name="강 현규" userId="b751c0f0fb0cd990" providerId="LiveId" clId="{890F9629-C21E-5445-A12E-CCCB48845A62}" dt="2019-11-20T02:36:26.037" v="46207"/>
        <pc:sldMkLst>
          <pc:docMk/>
          <pc:sldMk cId="4075285954" sldId="298"/>
        </pc:sldMkLst>
        <pc:spChg chg="mod">
          <ac:chgData name="강 현규" userId="b751c0f0fb0cd990" providerId="LiveId" clId="{890F9629-C21E-5445-A12E-CCCB48845A62}" dt="2019-11-15T16:59:35.710" v="20623" actId="20577"/>
          <ac:spMkLst>
            <pc:docMk/>
            <pc:sldMk cId="4075285954" sldId="298"/>
            <ac:spMk id="2" creationId="{39947604-8FF2-4179-8269-B2A8E30DCD51}"/>
          </ac:spMkLst>
        </pc:spChg>
        <pc:spChg chg="mod">
          <ac:chgData name="강 현규" userId="b751c0f0fb0cd990" providerId="LiveId" clId="{890F9629-C21E-5445-A12E-CCCB48845A62}" dt="2019-11-18T22:46:16.424" v="29108" actId="20577"/>
          <ac:spMkLst>
            <pc:docMk/>
            <pc:sldMk cId="4075285954" sldId="298"/>
            <ac:spMk id="3" creationId="{3A7AAAFF-EAAD-4827-AFE9-614821584A91}"/>
          </ac:spMkLst>
        </pc:spChg>
        <pc:spChg chg="mod">
          <ac:chgData name="강 현규" userId="b751c0f0fb0cd990" providerId="LiveId" clId="{890F9629-C21E-5445-A12E-CCCB48845A62}" dt="2019-11-19T23:22:12.330" v="45499" actId="1036"/>
          <ac:spMkLst>
            <pc:docMk/>
            <pc:sldMk cId="4075285954" sldId="298"/>
            <ac:spMk id="5" creationId="{5D811207-CBB9-2549-818E-413E26653458}"/>
          </ac:spMkLst>
        </pc:spChg>
        <pc:spChg chg="add del mod">
          <ac:chgData name="강 현규" userId="b751c0f0fb0cd990" providerId="LiveId" clId="{890F9629-C21E-5445-A12E-CCCB48845A62}" dt="2019-11-16T15:47:59.332" v="21673" actId="767"/>
          <ac:spMkLst>
            <pc:docMk/>
            <pc:sldMk cId="4075285954" sldId="298"/>
            <ac:spMk id="6" creationId="{788F52C8-0FAA-4B42-9A2E-5C7BA9D147C6}"/>
          </ac:spMkLst>
        </pc:spChg>
        <pc:spChg chg="mod">
          <ac:chgData name="강 현규" userId="b751c0f0fb0cd990" providerId="LiveId" clId="{890F9629-C21E-5445-A12E-CCCB48845A62}" dt="2019-11-16T15:45:21.809" v="21564" actId="1038"/>
          <ac:spMkLst>
            <pc:docMk/>
            <pc:sldMk cId="4075285954" sldId="298"/>
            <ac:spMk id="7" creationId="{4BC53708-64D1-284D-A7E8-67D8160DBFA9}"/>
          </ac:spMkLst>
        </pc:spChg>
        <pc:spChg chg="add del mod">
          <ac:chgData name="강 현규" userId="b751c0f0fb0cd990" providerId="LiveId" clId="{890F9629-C21E-5445-A12E-CCCB48845A62}" dt="2019-11-16T15:53:11.607" v="21884" actId="767"/>
          <ac:spMkLst>
            <pc:docMk/>
            <pc:sldMk cId="4075285954" sldId="298"/>
            <ac:spMk id="8" creationId="{B2AAA3C8-6BD3-FF4C-BD5E-445D74870E12}"/>
          </ac:spMkLst>
        </pc:spChg>
        <pc:spChg chg="mod">
          <ac:chgData name="강 현규" userId="b751c0f0fb0cd990" providerId="LiveId" clId="{890F9629-C21E-5445-A12E-CCCB48845A62}" dt="2019-11-16T15:45:24.928" v="21565" actId="1038"/>
          <ac:spMkLst>
            <pc:docMk/>
            <pc:sldMk cId="4075285954" sldId="298"/>
            <ac:spMk id="10" creationId="{E0680AB6-2A6F-E846-9E5D-1057FB36EC6D}"/>
          </ac:spMkLst>
        </pc:spChg>
        <pc:spChg chg="add del mod">
          <ac:chgData name="강 현규" userId="b751c0f0fb0cd990" providerId="LiveId" clId="{890F9629-C21E-5445-A12E-CCCB48845A62}" dt="2019-11-16T20:37:08.831" v="21903" actId="164"/>
          <ac:spMkLst>
            <pc:docMk/>
            <pc:sldMk cId="4075285954" sldId="298"/>
            <ac:spMk id="16" creationId="{121C4601-2012-2740-85F5-1E53AC9FBD9E}"/>
          </ac:spMkLst>
        </pc:spChg>
        <pc:spChg chg="mod">
          <ac:chgData name="강 현규" userId="b751c0f0fb0cd990" providerId="LiveId" clId="{890F9629-C21E-5445-A12E-CCCB48845A62}" dt="2019-11-15T17:00:53.637" v="20637" actId="20577"/>
          <ac:spMkLst>
            <pc:docMk/>
            <pc:sldMk cId="4075285954" sldId="298"/>
            <ac:spMk id="18" creationId="{FA57C3E4-29DB-7943-A745-69D720B5667F}"/>
          </ac:spMkLst>
        </pc:spChg>
        <pc:spChg chg="mod">
          <ac:chgData name="강 현규" userId="b751c0f0fb0cd990" providerId="LiveId" clId="{890F9629-C21E-5445-A12E-CCCB48845A62}" dt="2019-11-19T23:22:00.897" v="45498" actId="1036"/>
          <ac:spMkLst>
            <pc:docMk/>
            <pc:sldMk cId="4075285954" sldId="298"/>
            <ac:spMk id="24" creationId="{C559EFAE-E153-4D45-8EBC-304B9D4B587A}"/>
          </ac:spMkLst>
        </pc:spChg>
        <pc:spChg chg="add del mod">
          <ac:chgData name="강 현규" userId="b751c0f0fb0cd990" providerId="LiveId" clId="{890F9629-C21E-5445-A12E-CCCB48845A62}" dt="2019-11-16T20:37:08.831" v="21903" actId="164"/>
          <ac:spMkLst>
            <pc:docMk/>
            <pc:sldMk cId="4075285954" sldId="298"/>
            <ac:spMk id="26" creationId="{4BFF6A49-977B-447E-9AE7-7B93C535BEFD}"/>
          </ac:spMkLst>
        </pc:spChg>
        <pc:grpChg chg="add mod">
          <ac:chgData name="강 현규" userId="b751c0f0fb0cd990" providerId="LiveId" clId="{890F9629-C21E-5445-A12E-CCCB48845A62}" dt="2019-11-16T20:37:08.831" v="21903" actId="164"/>
          <ac:grpSpMkLst>
            <pc:docMk/>
            <pc:sldMk cId="4075285954" sldId="298"/>
            <ac:grpSpMk id="13" creationId="{C727311D-2671-4945-95C2-652FE86F9593}"/>
          </ac:grpSpMkLst>
        </pc:grpChg>
        <pc:grpChg chg="add del mod">
          <ac:chgData name="강 현규" userId="b751c0f0fb0cd990" providerId="LiveId" clId="{890F9629-C21E-5445-A12E-CCCB48845A62}" dt="2019-11-16T20:37:08.831" v="21903" actId="164"/>
          <ac:grpSpMkLst>
            <pc:docMk/>
            <pc:sldMk cId="4075285954" sldId="298"/>
            <ac:grpSpMk id="20" creationId="{866B233F-3C00-A146-A44C-B11118E13159}"/>
          </ac:grpSpMkLst>
        </pc:grpChg>
        <pc:grpChg chg="mod">
          <ac:chgData name="강 현규" userId="b751c0f0fb0cd990" providerId="LiveId" clId="{890F9629-C21E-5445-A12E-CCCB48845A62}" dt="2019-11-19T23:21:54.349" v="45497" actId="1035"/>
          <ac:grpSpMkLst>
            <pc:docMk/>
            <pc:sldMk cId="4075285954" sldId="298"/>
            <ac:grpSpMk id="28" creationId="{16759387-C2A9-9944-B3F7-2F7786D2D9AA}"/>
          </ac:grpSpMkLst>
        </pc:grpChg>
      </pc:sldChg>
      <pc:sldChg chg="modSp add modNotesTx">
        <pc:chgData name="강 현규" userId="b751c0f0fb0cd990" providerId="LiveId" clId="{890F9629-C21E-5445-A12E-CCCB48845A62}" dt="2019-11-20T01:19:57.397" v="45546" actId="20577"/>
        <pc:sldMkLst>
          <pc:docMk/>
          <pc:sldMk cId="1130811933" sldId="299"/>
        </pc:sldMkLst>
        <pc:spChg chg="mod">
          <ac:chgData name="강 현규" userId="b751c0f0fb0cd990" providerId="LiveId" clId="{890F9629-C21E-5445-A12E-CCCB48845A62}" dt="2019-11-20T01:19:57.397" v="45546" actId="20577"/>
          <ac:spMkLst>
            <pc:docMk/>
            <pc:sldMk cId="1130811933" sldId="299"/>
            <ac:spMk id="3" creationId="{3A7AAAFF-EAAD-4827-AFE9-614821584A91}"/>
          </ac:spMkLst>
        </pc:spChg>
      </pc:sldChg>
      <pc:sldChg chg="modSp add modNotesTx">
        <pc:chgData name="강 현규" userId="b751c0f0fb0cd990" providerId="LiveId" clId="{890F9629-C21E-5445-A12E-CCCB48845A62}" dt="2019-11-19T22:20:53.342" v="45039"/>
        <pc:sldMkLst>
          <pc:docMk/>
          <pc:sldMk cId="1325721585" sldId="300"/>
        </pc:sldMkLst>
        <pc:spChg chg="mod">
          <ac:chgData name="강 현규" userId="b751c0f0fb0cd990" providerId="LiveId" clId="{890F9629-C21E-5445-A12E-CCCB48845A62}" dt="2019-11-19T22:20:53.342" v="45039"/>
          <ac:spMkLst>
            <pc:docMk/>
            <pc:sldMk cId="1325721585" sldId="300"/>
            <ac:spMk id="3" creationId="{3A7AAAFF-EAAD-4827-AFE9-614821584A91}"/>
          </ac:spMkLst>
        </pc:spChg>
      </pc:sldChg>
      <pc:sldChg chg="addSp modSp add ord">
        <pc:chgData name="강 현규" userId="b751c0f0fb0cd990" providerId="LiveId" clId="{890F9629-C21E-5445-A12E-CCCB48845A62}" dt="2019-11-18T22:50:38.702" v="29578"/>
        <pc:sldMkLst>
          <pc:docMk/>
          <pc:sldMk cId="3863189152" sldId="301"/>
        </pc:sldMkLst>
        <pc:spChg chg="mod">
          <ac:chgData name="강 현규" userId="b751c0f0fb0cd990" providerId="LiveId" clId="{890F9629-C21E-5445-A12E-CCCB48845A62}" dt="2019-11-16T20:36:51.820" v="21897" actId="1076"/>
          <ac:spMkLst>
            <pc:docMk/>
            <pc:sldMk cId="3863189152" sldId="301"/>
            <ac:spMk id="3" creationId="{3A7AAAFF-EAAD-4827-AFE9-614821584A91}"/>
          </ac:spMkLst>
        </pc:spChg>
        <pc:spChg chg="mod">
          <ac:chgData name="강 현규" userId="b751c0f0fb0cd990" providerId="LiveId" clId="{890F9629-C21E-5445-A12E-CCCB48845A62}" dt="2019-11-16T20:36:59.887" v="21900" actId="164"/>
          <ac:spMkLst>
            <pc:docMk/>
            <pc:sldMk cId="3863189152" sldId="301"/>
            <ac:spMk id="39" creationId="{DFBBF84B-A0FE-6A4A-9D83-2106EB1653CA}"/>
          </ac:spMkLst>
        </pc:spChg>
        <pc:spChg chg="mod">
          <ac:chgData name="강 현규" userId="b751c0f0fb0cd990" providerId="LiveId" clId="{890F9629-C21E-5445-A12E-CCCB48845A62}" dt="2019-11-16T20:36:59.887" v="21900" actId="164"/>
          <ac:spMkLst>
            <pc:docMk/>
            <pc:sldMk cId="3863189152" sldId="301"/>
            <ac:spMk id="44" creationId="{ED61E336-2E9B-6A42-B6B1-B0818178CA6F}"/>
          </ac:spMkLst>
        </pc:spChg>
        <pc:grpChg chg="add mod">
          <ac:chgData name="강 현규" userId="b751c0f0fb0cd990" providerId="LiveId" clId="{890F9629-C21E-5445-A12E-CCCB48845A62}" dt="2019-11-16T20:36:59.887" v="21900" actId="164"/>
          <ac:grpSpMkLst>
            <pc:docMk/>
            <pc:sldMk cId="3863189152" sldId="301"/>
            <ac:grpSpMk id="4" creationId="{ED91280C-C5BB-C74B-8650-66A328789B42}"/>
          </ac:grpSpMkLst>
        </pc:grpChg>
        <pc:grpChg chg="mod">
          <ac:chgData name="강 현규" userId="b751c0f0fb0cd990" providerId="LiveId" clId="{890F9629-C21E-5445-A12E-CCCB48845A62}" dt="2019-11-16T20:36:59.887" v="21900" actId="164"/>
          <ac:grpSpMkLst>
            <pc:docMk/>
            <pc:sldMk cId="3863189152" sldId="301"/>
            <ac:grpSpMk id="40" creationId="{37955585-8C9F-1643-B3F8-6A3BF76390BC}"/>
          </ac:grpSpMkLst>
        </pc:grpChg>
      </pc:sldChg>
      <pc:sldChg chg="delSp add ord">
        <pc:chgData name="강 현규" userId="b751c0f0fb0cd990" providerId="LiveId" clId="{890F9629-C21E-5445-A12E-CCCB48845A62}" dt="2019-11-19T06:47:31.910" v="43435"/>
        <pc:sldMkLst>
          <pc:docMk/>
          <pc:sldMk cId="2976864355" sldId="302"/>
        </pc:sldMkLst>
        <pc:spChg chg="del">
          <ac:chgData name="강 현규" userId="b751c0f0fb0cd990" providerId="LiveId" clId="{890F9629-C21E-5445-A12E-CCCB48845A62}" dt="2019-11-16T20:57:22.864" v="21912"/>
          <ac:spMkLst>
            <pc:docMk/>
            <pc:sldMk cId="2976864355" sldId="302"/>
            <ac:spMk id="10" creationId="{52055E20-63D9-B74D-8690-1CD5C4399621}"/>
          </ac:spMkLst>
        </pc:spChg>
        <pc:spChg chg="del">
          <ac:chgData name="강 현규" userId="b751c0f0fb0cd990" providerId="LiveId" clId="{890F9629-C21E-5445-A12E-CCCB48845A62}" dt="2019-11-16T20:57:22.864" v="21912"/>
          <ac:spMkLst>
            <pc:docMk/>
            <pc:sldMk cId="2976864355" sldId="302"/>
            <ac:spMk id="11" creationId="{A51B0585-AFD7-C545-A68C-B524B51D4597}"/>
          </ac:spMkLst>
        </pc:spChg>
        <pc:spChg chg="del">
          <ac:chgData name="강 현규" userId="b751c0f0fb0cd990" providerId="LiveId" clId="{890F9629-C21E-5445-A12E-CCCB48845A62}" dt="2019-11-16T20:57:22.864" v="21912"/>
          <ac:spMkLst>
            <pc:docMk/>
            <pc:sldMk cId="2976864355" sldId="302"/>
            <ac:spMk id="13" creationId="{5D8A9779-4070-D740-B6AD-AD05F2DB8FC5}"/>
          </ac:spMkLst>
        </pc:spChg>
        <pc:spChg chg="del">
          <ac:chgData name="강 현규" userId="b751c0f0fb0cd990" providerId="LiveId" clId="{890F9629-C21E-5445-A12E-CCCB48845A62}" dt="2019-11-16T20:57:22.864" v="21912"/>
          <ac:spMkLst>
            <pc:docMk/>
            <pc:sldMk cId="2976864355" sldId="302"/>
            <ac:spMk id="15" creationId="{82F59088-6A3C-C543-B318-96C81789D8F7}"/>
          </ac:spMkLst>
        </pc:spChg>
        <pc:grpChg chg="del">
          <ac:chgData name="강 현규" userId="b751c0f0fb0cd990" providerId="LiveId" clId="{890F9629-C21E-5445-A12E-CCCB48845A62}" dt="2019-11-16T20:57:22.864" v="21912"/>
          <ac:grpSpMkLst>
            <pc:docMk/>
            <pc:sldMk cId="2976864355" sldId="302"/>
            <ac:grpSpMk id="182" creationId="{D2156D46-E985-C640-A147-D8AC7A3A370E}"/>
          </ac:grpSpMkLst>
        </pc:grpChg>
      </pc:sldChg>
      <pc:sldChg chg="modSp add modNotesTx">
        <pc:chgData name="강 현규" userId="b751c0f0fb0cd990" providerId="LiveId" clId="{890F9629-C21E-5445-A12E-CCCB48845A62}" dt="2019-11-20T01:18:03.980" v="45536" actId="20577"/>
        <pc:sldMkLst>
          <pc:docMk/>
          <pc:sldMk cId="2149427824" sldId="303"/>
        </pc:sldMkLst>
        <pc:spChg chg="mod">
          <ac:chgData name="강 현규" userId="b751c0f0fb0cd990" providerId="LiveId" clId="{890F9629-C21E-5445-A12E-CCCB48845A62}" dt="2019-11-19T08:34:34.472" v="44694" actId="207"/>
          <ac:spMkLst>
            <pc:docMk/>
            <pc:sldMk cId="2149427824" sldId="303"/>
            <ac:spMk id="4" creationId="{4DFE5C45-95C0-FB49-9268-F56CE41D3109}"/>
          </ac:spMkLst>
        </pc:spChg>
        <pc:spChg chg="mod">
          <ac:chgData name="강 현규" userId="b751c0f0fb0cd990" providerId="LiveId" clId="{890F9629-C21E-5445-A12E-CCCB48845A62}" dt="2019-11-18T22:57:42.067" v="30013" actId="20577"/>
          <ac:spMkLst>
            <pc:docMk/>
            <pc:sldMk cId="2149427824" sldId="303"/>
            <ac:spMk id="6" creationId="{117232AC-D2BF-444D-AA20-6F4CF599E193}"/>
          </ac:spMkLst>
        </pc:spChg>
        <pc:spChg chg="mod">
          <ac:chgData name="강 현규" userId="b751c0f0fb0cd990" providerId="LiveId" clId="{890F9629-C21E-5445-A12E-CCCB48845A62}" dt="2019-11-19T08:34:31.862" v="44693" actId="207"/>
          <ac:spMkLst>
            <pc:docMk/>
            <pc:sldMk cId="2149427824" sldId="303"/>
            <ac:spMk id="7" creationId="{9CA3AD7B-91D2-D949-AB23-013950C8C9EA}"/>
          </ac:spMkLst>
        </pc:spChg>
        <pc:spChg chg="mod">
          <ac:chgData name="강 현규" userId="b751c0f0fb0cd990" providerId="LiveId" clId="{890F9629-C21E-5445-A12E-CCCB48845A62}" dt="2019-11-19T08:34:36.894" v="44695" actId="207"/>
          <ac:spMkLst>
            <pc:docMk/>
            <pc:sldMk cId="2149427824" sldId="303"/>
            <ac:spMk id="10" creationId="{52055E20-63D9-B74D-8690-1CD5C4399621}"/>
          </ac:spMkLst>
        </pc:spChg>
        <pc:spChg chg="mod">
          <ac:chgData name="강 현규" userId="b751c0f0fb0cd990" providerId="LiveId" clId="{890F9629-C21E-5445-A12E-CCCB48845A62}" dt="2019-11-19T08:34:41.191" v="44697" actId="207"/>
          <ac:spMkLst>
            <pc:docMk/>
            <pc:sldMk cId="2149427824" sldId="303"/>
            <ac:spMk id="11" creationId="{A51B0585-AFD7-C545-A68C-B524B51D4597}"/>
          </ac:spMkLst>
        </pc:spChg>
      </pc:sldChg>
      <pc:sldChg chg="addSp delSp modSp add del modNotesTx">
        <pc:chgData name="강 현규" userId="b751c0f0fb0cd990" providerId="LiveId" clId="{890F9629-C21E-5445-A12E-CCCB48845A62}" dt="2019-11-19T22:30:54.320" v="45043" actId="2696"/>
        <pc:sldMkLst>
          <pc:docMk/>
          <pc:sldMk cId="2333896122" sldId="304"/>
        </pc:sldMkLst>
        <pc:spChg chg="mod">
          <ac:chgData name="강 현규" userId="b751c0f0fb0cd990" providerId="LiveId" clId="{890F9629-C21E-5445-A12E-CCCB48845A62}" dt="2019-11-19T01:58:11.577" v="40314" actId="20577"/>
          <ac:spMkLst>
            <pc:docMk/>
            <pc:sldMk cId="2333896122" sldId="304"/>
            <ac:spMk id="3" creationId="{3A7AAAFF-EAAD-4827-AFE9-614821584A91}"/>
          </ac:spMkLst>
        </pc:spChg>
        <pc:spChg chg="add mod">
          <ac:chgData name="강 현규" userId="b751c0f0fb0cd990" providerId="LiveId" clId="{890F9629-C21E-5445-A12E-CCCB48845A62}" dt="2019-11-17T22:39:56.832" v="22515" actId="164"/>
          <ac:spMkLst>
            <pc:docMk/>
            <pc:sldMk cId="2333896122" sldId="304"/>
            <ac:spMk id="4" creationId="{2472D398-DD0B-D04C-9E83-CD9CB68EB626}"/>
          </ac:spMkLst>
        </pc:spChg>
        <pc:spChg chg="add mod">
          <ac:chgData name="강 현규" userId="b751c0f0fb0cd990" providerId="LiveId" clId="{890F9629-C21E-5445-A12E-CCCB48845A62}" dt="2019-11-17T22:39:56.832" v="22515" actId="164"/>
          <ac:spMkLst>
            <pc:docMk/>
            <pc:sldMk cId="2333896122" sldId="304"/>
            <ac:spMk id="7" creationId="{5BCBF867-FB12-0C4F-8D02-0328778996E1}"/>
          </ac:spMkLst>
        </pc:spChg>
        <pc:spChg chg="add mod">
          <ac:chgData name="강 현규" userId="b751c0f0fb0cd990" providerId="LiveId" clId="{890F9629-C21E-5445-A12E-CCCB48845A62}" dt="2019-11-17T22:39:56.832" v="22515" actId="164"/>
          <ac:spMkLst>
            <pc:docMk/>
            <pc:sldMk cId="2333896122" sldId="304"/>
            <ac:spMk id="8" creationId="{1014F59B-B1A8-4A4D-8DA6-0DA1A186D992}"/>
          </ac:spMkLst>
        </pc:spChg>
        <pc:spChg chg="add mod">
          <ac:chgData name="강 현규" userId="b751c0f0fb0cd990" providerId="LiveId" clId="{890F9629-C21E-5445-A12E-CCCB48845A62}" dt="2019-11-17T22:39:56.832" v="22515" actId="164"/>
          <ac:spMkLst>
            <pc:docMk/>
            <pc:sldMk cId="2333896122" sldId="304"/>
            <ac:spMk id="9" creationId="{16CD91C7-B08C-094B-BA91-D9A49A3C5A23}"/>
          </ac:spMkLst>
        </pc:spChg>
        <pc:grpChg chg="add mod">
          <ac:chgData name="강 현규" userId="b751c0f0fb0cd990" providerId="LiveId" clId="{890F9629-C21E-5445-A12E-CCCB48845A62}" dt="2019-11-19T01:58:26.840" v="40328" actId="1036"/>
          <ac:grpSpMkLst>
            <pc:docMk/>
            <pc:sldMk cId="2333896122" sldId="304"/>
            <ac:grpSpMk id="10" creationId="{FABFF420-C506-CF49-A8CD-EA4CBEB58B6B}"/>
          </ac:grpSpMkLst>
        </pc:grpChg>
        <pc:graphicFrameChg chg="add mod modGraphic">
          <ac:chgData name="강 현규" userId="b751c0f0fb0cd990" providerId="LiveId" clId="{890F9629-C21E-5445-A12E-CCCB48845A62}" dt="2019-11-19T01:58:19.038" v="40315" actId="1076"/>
          <ac:graphicFrameMkLst>
            <pc:docMk/>
            <pc:sldMk cId="2333896122" sldId="304"/>
            <ac:graphicFrameMk id="5" creationId="{AEBF3917-533A-454E-BD0B-9769A5F98E32}"/>
          </ac:graphicFrameMkLst>
        </pc:graphicFrameChg>
        <pc:picChg chg="del">
          <ac:chgData name="강 현규" userId="b751c0f0fb0cd990" providerId="LiveId" clId="{890F9629-C21E-5445-A12E-CCCB48845A62}" dt="2019-11-17T22:16:31.303" v="22008"/>
          <ac:picMkLst>
            <pc:docMk/>
            <pc:sldMk cId="2333896122" sldId="304"/>
            <ac:picMk id="6" creationId="{4EA1A6A9-E5D0-864C-B871-CD11A5181572}"/>
          </ac:picMkLst>
        </pc:picChg>
      </pc:sldChg>
      <pc:sldChg chg="addSp delSp modSp add ord">
        <pc:chgData name="강 현규" userId="b751c0f0fb0cd990" providerId="LiveId" clId="{890F9629-C21E-5445-A12E-CCCB48845A62}" dt="2019-11-18T08:40:44.865" v="26637"/>
        <pc:sldMkLst>
          <pc:docMk/>
          <pc:sldMk cId="3764095874" sldId="306"/>
        </pc:sldMkLst>
        <pc:spChg chg="mod">
          <ac:chgData name="강 현규" userId="b751c0f0fb0cd990" providerId="LiveId" clId="{890F9629-C21E-5445-A12E-CCCB48845A62}" dt="2019-11-17T23:56:57.687" v="25876" actId="20577"/>
          <ac:spMkLst>
            <pc:docMk/>
            <pc:sldMk cId="3764095874" sldId="306"/>
            <ac:spMk id="3" creationId="{3A7AAAFF-EAAD-4827-AFE9-614821584A91}"/>
          </ac:spMkLst>
        </pc:spChg>
        <pc:spChg chg="mod topLvl">
          <ac:chgData name="강 현규" userId="b751c0f0fb0cd990" providerId="LiveId" clId="{890F9629-C21E-5445-A12E-CCCB48845A62}" dt="2019-11-18T00:01:03.712" v="25931" actId="20577"/>
          <ac:spMkLst>
            <pc:docMk/>
            <pc:sldMk cId="3764095874" sldId="306"/>
            <ac:spMk id="12" creationId="{D5BF037E-4427-504D-9311-B454BEDF3F74}"/>
          </ac:spMkLst>
        </pc:spChg>
        <pc:spChg chg="mod topLvl">
          <ac:chgData name="강 현규" userId="b751c0f0fb0cd990" providerId="LiveId" clId="{890F9629-C21E-5445-A12E-CCCB48845A62}" dt="2019-11-18T00:00:55.752" v="25928" actId="113"/>
          <ac:spMkLst>
            <pc:docMk/>
            <pc:sldMk cId="3764095874" sldId="306"/>
            <ac:spMk id="13" creationId="{EA95EE70-09ED-CB4B-A705-FB57E79A0FCA}"/>
          </ac:spMkLst>
        </pc:spChg>
        <pc:grpChg chg="del">
          <ac:chgData name="강 현규" userId="b751c0f0fb0cd990" providerId="LiveId" clId="{890F9629-C21E-5445-A12E-CCCB48845A62}" dt="2019-11-17T23:58:22.330" v="25877" actId="165"/>
          <ac:grpSpMkLst>
            <pc:docMk/>
            <pc:sldMk cId="3764095874" sldId="306"/>
            <ac:grpSpMk id="4" creationId="{B56A0FF9-D0C0-BF40-A908-F8239A586D1E}"/>
          </ac:grpSpMkLst>
        </pc:grpChg>
        <pc:picChg chg="add del mod topLvl">
          <ac:chgData name="강 현규" userId="b751c0f0fb0cd990" providerId="LiveId" clId="{890F9629-C21E-5445-A12E-CCCB48845A62}" dt="2019-11-18T00:00:10.344" v="25921"/>
          <ac:picMkLst>
            <pc:docMk/>
            <pc:sldMk cId="3764095874" sldId="306"/>
            <ac:picMk id="5" creationId="{A0ACD567-BCD2-E24F-B23A-58526D287816}"/>
          </ac:picMkLst>
        </pc:picChg>
        <pc:picChg chg="add mod modCrop">
          <ac:chgData name="강 현규" userId="b751c0f0fb0cd990" providerId="LiveId" clId="{890F9629-C21E-5445-A12E-CCCB48845A62}" dt="2019-11-17T23:59:50.957" v="25912" actId="167"/>
          <ac:picMkLst>
            <pc:docMk/>
            <pc:sldMk cId="3764095874" sldId="306"/>
            <ac:picMk id="7" creationId="{84D5A64B-F40D-D940-ADC2-C11B9CDEE986}"/>
          </ac:picMkLst>
        </pc:picChg>
        <pc:picChg chg="add del mod topLvl">
          <ac:chgData name="강 현규" userId="b751c0f0fb0cd990" providerId="LiveId" clId="{890F9629-C21E-5445-A12E-CCCB48845A62}" dt="2019-11-18T00:00:01.329" v="25914" actId="167"/>
          <ac:picMkLst>
            <pc:docMk/>
            <pc:sldMk cId="3764095874" sldId="306"/>
            <ac:picMk id="8" creationId="{A5FE5B54-9452-2E4E-802F-6C3E2419D79C}"/>
          </ac:picMkLst>
        </pc:picChg>
      </pc:sldChg>
      <pc:sldChg chg="addSp delSp modSp add ord">
        <pc:chgData name="강 현규" userId="b751c0f0fb0cd990" providerId="LiveId" clId="{890F9629-C21E-5445-A12E-CCCB48845A62}" dt="2019-11-18T17:29:24.174" v="26639"/>
        <pc:sldMkLst>
          <pc:docMk/>
          <pc:sldMk cId="1147243942" sldId="307"/>
        </pc:sldMkLst>
        <pc:spChg chg="mod topLvl">
          <ac:chgData name="강 현규" userId="b751c0f0fb0cd990" providerId="LiveId" clId="{890F9629-C21E-5445-A12E-CCCB48845A62}" dt="2019-11-18T05:05:39.385" v="26398" actId="165"/>
          <ac:spMkLst>
            <pc:docMk/>
            <pc:sldMk cId="1147243942" sldId="307"/>
            <ac:spMk id="8" creationId="{3B3AC7C3-B091-0C43-92C2-3A6617DE979A}"/>
          </ac:spMkLst>
        </pc:spChg>
        <pc:spChg chg="mod topLvl">
          <ac:chgData name="강 현규" userId="b751c0f0fb0cd990" providerId="LiveId" clId="{890F9629-C21E-5445-A12E-CCCB48845A62}" dt="2019-11-18T05:03:18.298" v="26357" actId="165"/>
          <ac:spMkLst>
            <pc:docMk/>
            <pc:sldMk cId="1147243942" sldId="307"/>
            <ac:spMk id="9" creationId="{1C09C518-FA45-2546-88B2-A78CE55A4117}"/>
          </ac:spMkLst>
        </pc:spChg>
        <pc:spChg chg="add mod topLvl">
          <ac:chgData name="강 현규" userId="b751c0f0fb0cd990" providerId="LiveId" clId="{890F9629-C21E-5445-A12E-CCCB48845A62}" dt="2019-11-18T05:03:18.298" v="26357" actId="165"/>
          <ac:spMkLst>
            <pc:docMk/>
            <pc:sldMk cId="1147243942" sldId="307"/>
            <ac:spMk id="14" creationId="{3834F744-55C9-3842-A9A1-3D76AE53CBC9}"/>
          </ac:spMkLst>
        </pc:spChg>
        <pc:spChg chg="add mod topLvl">
          <ac:chgData name="강 현규" userId="b751c0f0fb0cd990" providerId="LiveId" clId="{890F9629-C21E-5445-A12E-CCCB48845A62}" dt="2019-11-18T05:03:18.298" v="26357" actId="165"/>
          <ac:spMkLst>
            <pc:docMk/>
            <pc:sldMk cId="1147243942" sldId="307"/>
            <ac:spMk id="15" creationId="{0F2A3CA0-7D8E-664D-B478-F9D490EC9C25}"/>
          </ac:spMkLst>
        </pc:spChg>
        <pc:spChg chg="add mod topLvl">
          <ac:chgData name="강 현규" userId="b751c0f0fb0cd990" providerId="LiveId" clId="{890F9629-C21E-5445-A12E-CCCB48845A62}" dt="2019-11-18T05:05:39.385" v="26398" actId="165"/>
          <ac:spMkLst>
            <pc:docMk/>
            <pc:sldMk cId="1147243942" sldId="307"/>
            <ac:spMk id="16" creationId="{1165C054-D2E4-B043-B3FD-BE7461E495EB}"/>
          </ac:spMkLst>
        </pc:spChg>
        <pc:spChg chg="add mod">
          <ac:chgData name="강 현규" userId="b751c0f0fb0cd990" providerId="LiveId" clId="{890F9629-C21E-5445-A12E-CCCB48845A62}" dt="2019-11-18T05:01:35.678" v="26327" actId="571"/>
          <ac:spMkLst>
            <pc:docMk/>
            <pc:sldMk cId="1147243942" sldId="307"/>
            <ac:spMk id="18" creationId="{39ADEA70-FFC1-4248-B624-ED9F453DCA35}"/>
          </ac:spMkLst>
        </pc:spChg>
        <pc:spChg chg="add mod topLvl">
          <ac:chgData name="강 현규" userId="b751c0f0fb0cd990" providerId="LiveId" clId="{890F9629-C21E-5445-A12E-CCCB48845A62}" dt="2019-11-18T05:05:39.385" v="26398" actId="165"/>
          <ac:spMkLst>
            <pc:docMk/>
            <pc:sldMk cId="1147243942" sldId="307"/>
            <ac:spMk id="19" creationId="{902A950A-7630-4E4F-AAFE-E058AAC90879}"/>
          </ac:spMkLst>
        </pc:spChg>
        <pc:spChg chg="add del mod">
          <ac:chgData name="강 현규" userId="b751c0f0fb0cd990" providerId="LiveId" clId="{890F9629-C21E-5445-A12E-CCCB48845A62}" dt="2019-11-18T05:07:02.092" v="26449"/>
          <ac:spMkLst>
            <pc:docMk/>
            <pc:sldMk cId="1147243942" sldId="307"/>
            <ac:spMk id="23" creationId="{45C486FA-24A9-C24C-810A-42D7E58A2D80}"/>
          </ac:spMkLst>
        </pc:spChg>
        <pc:spChg chg="add del mod">
          <ac:chgData name="강 현규" userId="b751c0f0fb0cd990" providerId="LiveId" clId="{890F9629-C21E-5445-A12E-CCCB48845A62}" dt="2019-11-18T05:07:14.978" v="26451"/>
          <ac:spMkLst>
            <pc:docMk/>
            <pc:sldMk cId="1147243942" sldId="307"/>
            <ac:spMk id="24" creationId="{DAE1E753-0AF6-CF41-B008-A35F14DD8D51}"/>
          </ac:spMkLst>
        </pc:spChg>
        <pc:spChg chg="add del mod">
          <ac:chgData name="강 현규" userId="b751c0f0fb0cd990" providerId="LiveId" clId="{890F9629-C21E-5445-A12E-CCCB48845A62}" dt="2019-11-18T05:07:14.978" v="26451"/>
          <ac:spMkLst>
            <pc:docMk/>
            <pc:sldMk cId="1147243942" sldId="307"/>
            <ac:spMk id="25" creationId="{9319E4BB-FDBF-A948-8BC4-41C611C71E3A}"/>
          </ac:spMkLst>
        </pc:spChg>
        <pc:spChg chg="add del mod">
          <ac:chgData name="강 현규" userId="b751c0f0fb0cd990" providerId="LiveId" clId="{890F9629-C21E-5445-A12E-CCCB48845A62}" dt="2019-11-18T05:07:04.059" v="26450"/>
          <ac:spMkLst>
            <pc:docMk/>
            <pc:sldMk cId="1147243942" sldId="307"/>
            <ac:spMk id="26" creationId="{D5E6E209-FE5A-7646-82EB-5DBAFDD61DC6}"/>
          </ac:spMkLst>
        </pc:spChg>
        <pc:spChg chg="add del mod">
          <ac:chgData name="강 현규" userId="b751c0f0fb0cd990" providerId="LiveId" clId="{890F9629-C21E-5445-A12E-CCCB48845A62}" dt="2019-11-18T05:06:51.227" v="26443"/>
          <ac:spMkLst>
            <pc:docMk/>
            <pc:sldMk cId="1147243942" sldId="307"/>
            <ac:spMk id="46" creationId="{229231FF-6D20-FC48-A8A9-531EA91C3564}"/>
          </ac:spMkLst>
        </pc:spChg>
        <pc:spChg chg="add del mod">
          <ac:chgData name="강 현규" userId="b751c0f0fb0cd990" providerId="LiveId" clId="{890F9629-C21E-5445-A12E-CCCB48845A62}" dt="2019-11-18T05:06:51.098" v="26441"/>
          <ac:spMkLst>
            <pc:docMk/>
            <pc:sldMk cId="1147243942" sldId="307"/>
            <ac:spMk id="47" creationId="{C074FB37-C053-284D-9630-C0A3DCA6A697}"/>
          </ac:spMkLst>
        </pc:spChg>
        <pc:spChg chg="add del mod">
          <ac:chgData name="강 현규" userId="b751c0f0fb0cd990" providerId="LiveId" clId="{890F9629-C21E-5445-A12E-CCCB48845A62}" dt="2019-11-18T05:06:50.740" v="26435"/>
          <ac:spMkLst>
            <pc:docMk/>
            <pc:sldMk cId="1147243942" sldId="307"/>
            <ac:spMk id="48" creationId="{B1D87063-0CE1-B84C-837E-16F00C3A18E4}"/>
          </ac:spMkLst>
        </pc:spChg>
        <pc:spChg chg="add del mod">
          <ac:chgData name="강 현규" userId="b751c0f0fb0cd990" providerId="LiveId" clId="{890F9629-C21E-5445-A12E-CCCB48845A62}" dt="2019-11-18T05:06:49.377" v="26428"/>
          <ac:spMkLst>
            <pc:docMk/>
            <pc:sldMk cId="1147243942" sldId="307"/>
            <ac:spMk id="49" creationId="{AB4D968A-411B-0C47-A1B4-4E77FD1B6673}"/>
          </ac:spMkLst>
        </pc:spChg>
        <pc:spChg chg="add mod">
          <ac:chgData name="강 현규" userId="b751c0f0fb0cd990" providerId="LiveId" clId="{890F9629-C21E-5445-A12E-CCCB48845A62}" dt="2019-11-18T05:08:17.020" v="26465" actId="1076"/>
          <ac:spMkLst>
            <pc:docMk/>
            <pc:sldMk cId="1147243942" sldId="307"/>
            <ac:spMk id="53" creationId="{6C7BA251-1878-734E-9C65-53F4C3E76E31}"/>
          </ac:spMkLst>
        </pc:spChg>
        <pc:spChg chg="add mod">
          <ac:chgData name="강 현규" userId="b751c0f0fb0cd990" providerId="LiveId" clId="{890F9629-C21E-5445-A12E-CCCB48845A62}" dt="2019-11-18T05:08:22.554" v="26466" actId="1076"/>
          <ac:spMkLst>
            <pc:docMk/>
            <pc:sldMk cId="1147243942" sldId="307"/>
            <ac:spMk id="54" creationId="{8E5DC74E-EC99-7147-81AA-4BBE7D909FD4}"/>
          </ac:spMkLst>
        </pc:spChg>
        <pc:grpChg chg="add mod">
          <ac:chgData name="강 현규" userId="b751c0f0fb0cd990" providerId="LiveId" clId="{890F9629-C21E-5445-A12E-CCCB48845A62}" dt="2019-11-18T05:02:28.084" v="26348" actId="164"/>
          <ac:grpSpMkLst>
            <pc:docMk/>
            <pc:sldMk cId="1147243942" sldId="307"/>
            <ac:grpSpMk id="20" creationId="{5371C156-01B0-C94C-B63F-55A07431E8FC}"/>
          </ac:grpSpMkLst>
        </pc:grpChg>
        <pc:grpChg chg="add del mod">
          <ac:chgData name="강 현규" userId="b751c0f0fb0cd990" providerId="LiveId" clId="{890F9629-C21E-5445-A12E-CCCB48845A62}" dt="2019-11-18T05:03:18.298" v="26357" actId="165"/>
          <ac:grpSpMkLst>
            <pc:docMk/>
            <pc:sldMk cId="1147243942" sldId="307"/>
            <ac:grpSpMk id="21" creationId="{BD2BBC98-E310-6745-A67D-33307FF199DF}"/>
          </ac:grpSpMkLst>
        </pc:grpChg>
        <pc:grpChg chg="add del mod">
          <ac:chgData name="강 현규" userId="b751c0f0fb0cd990" providerId="LiveId" clId="{890F9629-C21E-5445-A12E-CCCB48845A62}" dt="2019-11-18T05:05:39.385" v="26398" actId="165"/>
          <ac:grpSpMkLst>
            <pc:docMk/>
            <pc:sldMk cId="1147243942" sldId="307"/>
            <ac:grpSpMk id="22" creationId="{4870AE2E-7D45-3844-9EDE-8A46E92166FA}"/>
          </ac:grpSpMkLst>
        </pc:grpChg>
        <pc:picChg chg="mod topLvl">
          <ac:chgData name="강 현규" userId="b751c0f0fb0cd990" providerId="LiveId" clId="{890F9629-C21E-5445-A12E-CCCB48845A62}" dt="2019-11-18T05:05:39.385" v="26398" actId="165"/>
          <ac:picMkLst>
            <pc:docMk/>
            <pc:sldMk cId="1147243942" sldId="307"/>
            <ac:picMk id="7" creationId="{DBD65A74-F9D9-7E4E-A67C-5335085FF876}"/>
          </ac:picMkLst>
        </pc:picChg>
        <pc:picChg chg="mod topLvl">
          <ac:chgData name="강 현규" userId="b751c0f0fb0cd990" providerId="LiveId" clId="{890F9629-C21E-5445-A12E-CCCB48845A62}" dt="2019-11-18T05:03:18.298" v="26357" actId="165"/>
          <ac:picMkLst>
            <pc:docMk/>
            <pc:sldMk cId="1147243942" sldId="307"/>
            <ac:picMk id="11" creationId="{15CCA37B-E674-3248-85BD-8E7034457670}"/>
          </ac:picMkLst>
        </pc:picChg>
        <pc:picChg chg="add mod">
          <ac:chgData name="강 현규" userId="b751c0f0fb0cd990" providerId="LiveId" clId="{890F9629-C21E-5445-A12E-CCCB48845A62}" dt="2019-11-18T05:01:35.678" v="26327" actId="571"/>
          <ac:picMkLst>
            <pc:docMk/>
            <pc:sldMk cId="1147243942" sldId="307"/>
            <ac:picMk id="17" creationId="{8E4F8684-C598-F04D-A9CC-EA3FF91BE8E7}"/>
          </ac:picMkLst>
        </pc:picChg>
        <pc:cxnChg chg="add del mod topLvl">
          <ac:chgData name="강 현규" userId="b751c0f0fb0cd990" providerId="LiveId" clId="{890F9629-C21E-5445-A12E-CCCB48845A62}" dt="2019-11-18T05:03:20.341" v="26358"/>
          <ac:cxnSpMkLst>
            <pc:docMk/>
            <pc:sldMk cId="1147243942" sldId="307"/>
            <ac:cxnSpMk id="10" creationId="{E933F899-13AE-FE46-922E-99CDC3ECD0F4}"/>
          </ac:cxnSpMkLst>
        </pc:cxnChg>
        <pc:cxnChg chg="add del mod">
          <ac:chgData name="강 현규" userId="b751c0f0fb0cd990" providerId="LiveId" clId="{890F9629-C21E-5445-A12E-CCCB48845A62}" dt="2019-11-18T05:05:34.323" v="26397"/>
          <ac:cxnSpMkLst>
            <pc:docMk/>
            <pc:sldMk cId="1147243942" sldId="307"/>
            <ac:cxnSpMk id="12" creationId="{4D2460A3-E722-F84C-A060-40FB07E5F6AD}"/>
          </ac:cxnSpMkLst>
        </pc:cxnChg>
        <pc:cxnChg chg="add del mod">
          <ac:chgData name="강 현규" userId="b751c0f0fb0cd990" providerId="LiveId" clId="{890F9629-C21E-5445-A12E-CCCB48845A62}" dt="2019-11-18T05:04:39.478" v="26385"/>
          <ac:cxnSpMkLst>
            <pc:docMk/>
            <pc:sldMk cId="1147243942" sldId="307"/>
            <ac:cxnSpMk id="28" creationId="{14E9E557-B4EB-544B-8517-DDA8F6B94455}"/>
          </ac:cxnSpMkLst>
        </pc:cxnChg>
        <pc:cxnChg chg="add del mod">
          <ac:chgData name="강 현규" userId="b751c0f0fb0cd990" providerId="LiveId" clId="{890F9629-C21E-5445-A12E-CCCB48845A62}" dt="2019-11-18T05:07:55.599" v="26457" actId="1076"/>
          <ac:cxnSpMkLst>
            <pc:docMk/>
            <pc:sldMk cId="1147243942" sldId="307"/>
            <ac:cxnSpMk id="30" creationId="{130D3499-8656-6143-9F41-BFE5EF50A6EA}"/>
          </ac:cxnSpMkLst>
        </pc:cxnChg>
        <pc:cxnChg chg="add del mod">
          <ac:chgData name="강 현규" userId="b751c0f0fb0cd990" providerId="LiveId" clId="{890F9629-C21E-5445-A12E-CCCB48845A62}" dt="2019-11-18T05:07:14.978" v="26451"/>
          <ac:cxnSpMkLst>
            <pc:docMk/>
            <pc:sldMk cId="1147243942" sldId="307"/>
            <ac:cxnSpMk id="34" creationId="{0EE83D59-0E33-8C46-8BA0-52C12EC60A22}"/>
          </ac:cxnSpMkLst>
        </pc:cxnChg>
        <pc:cxnChg chg="add del mod">
          <ac:chgData name="강 현규" userId="b751c0f0fb0cd990" providerId="LiveId" clId="{890F9629-C21E-5445-A12E-CCCB48845A62}" dt="2019-11-18T05:07:16.637" v="26452"/>
          <ac:cxnSpMkLst>
            <pc:docMk/>
            <pc:sldMk cId="1147243942" sldId="307"/>
            <ac:cxnSpMk id="37" creationId="{77209DE3-9352-094F-B91B-6E57C9C5A313}"/>
          </ac:cxnSpMkLst>
        </pc:cxnChg>
        <pc:cxnChg chg="add del">
          <ac:chgData name="강 현규" userId="b751c0f0fb0cd990" providerId="LiveId" clId="{890F9629-C21E-5445-A12E-CCCB48845A62}" dt="2019-11-18T05:06:48.790" v="26425"/>
          <ac:cxnSpMkLst>
            <pc:docMk/>
            <pc:sldMk cId="1147243942" sldId="307"/>
            <ac:cxnSpMk id="50" creationId="{4C6C8789-AD28-0A46-AA2B-71CBBEB289CE}"/>
          </ac:cxnSpMkLst>
        </pc:cxnChg>
        <pc:cxnChg chg="add mod">
          <ac:chgData name="강 현규" userId="b751c0f0fb0cd990" providerId="LiveId" clId="{890F9629-C21E-5445-A12E-CCCB48845A62}" dt="2019-11-18T05:08:22.554" v="26466" actId="1076"/>
          <ac:cxnSpMkLst>
            <pc:docMk/>
            <pc:sldMk cId="1147243942" sldId="307"/>
            <ac:cxnSpMk id="55" creationId="{0D5004F5-46A5-1249-8DC4-F952E60DF3FF}"/>
          </ac:cxnSpMkLst>
        </pc:cxnChg>
      </pc:sldChg>
      <pc:sldChg chg="addSp delSp modSp add ord">
        <pc:chgData name="강 현규" userId="b751c0f0fb0cd990" providerId="LiveId" clId="{890F9629-C21E-5445-A12E-CCCB48845A62}" dt="2019-11-19T02:07:04.528" v="41130"/>
        <pc:sldMkLst>
          <pc:docMk/>
          <pc:sldMk cId="3022075941" sldId="308"/>
        </pc:sldMkLst>
        <pc:spChg chg="mod">
          <ac:chgData name="강 현규" userId="b751c0f0fb0cd990" providerId="LiveId" clId="{890F9629-C21E-5445-A12E-CCCB48845A62}" dt="2019-11-18T05:10:49.004" v="26512"/>
          <ac:spMkLst>
            <pc:docMk/>
            <pc:sldMk cId="3022075941" sldId="308"/>
            <ac:spMk id="3" creationId="{3A7AAAFF-EAAD-4827-AFE9-614821584A91}"/>
          </ac:spMkLst>
        </pc:spChg>
        <pc:spChg chg="del">
          <ac:chgData name="강 현규" userId="b751c0f0fb0cd990" providerId="LiveId" clId="{890F9629-C21E-5445-A12E-CCCB48845A62}" dt="2019-11-18T05:10:47.071" v="26511"/>
          <ac:spMkLst>
            <pc:docMk/>
            <pc:sldMk cId="3022075941" sldId="308"/>
            <ac:spMk id="12" creationId="{D5BF037E-4427-504D-9311-B454BEDF3F74}"/>
          </ac:spMkLst>
        </pc:spChg>
        <pc:spChg chg="del">
          <ac:chgData name="강 현규" userId="b751c0f0fb0cd990" providerId="LiveId" clId="{890F9629-C21E-5445-A12E-CCCB48845A62}" dt="2019-11-18T05:10:47.071" v="26511"/>
          <ac:spMkLst>
            <pc:docMk/>
            <pc:sldMk cId="3022075941" sldId="308"/>
            <ac:spMk id="13" creationId="{EA95EE70-09ED-CB4B-A705-FB57E79A0FCA}"/>
          </ac:spMkLst>
        </pc:spChg>
        <pc:picChg chg="add del mod">
          <ac:chgData name="강 현규" userId="b751c0f0fb0cd990" providerId="LiveId" clId="{890F9629-C21E-5445-A12E-CCCB48845A62}" dt="2019-11-18T08:21:56.947" v="26522"/>
          <ac:picMkLst>
            <pc:docMk/>
            <pc:sldMk cId="3022075941" sldId="308"/>
            <ac:picMk id="4" creationId="{91FD782E-B76E-C84F-A484-82F8F6D1AE73}"/>
          </ac:picMkLst>
        </pc:picChg>
        <pc:picChg chg="add mod">
          <ac:chgData name="강 현규" userId="b751c0f0fb0cd990" providerId="LiveId" clId="{890F9629-C21E-5445-A12E-CCCB48845A62}" dt="2019-11-18T08:22:46.505" v="26532" actId="1076"/>
          <ac:picMkLst>
            <pc:docMk/>
            <pc:sldMk cId="3022075941" sldId="308"/>
            <ac:picMk id="5" creationId="{2F3A0864-D7DE-AD42-B02D-4C7312AAFBE2}"/>
          </ac:picMkLst>
        </pc:picChg>
        <pc:picChg chg="del">
          <ac:chgData name="강 현규" userId="b751c0f0fb0cd990" providerId="LiveId" clId="{890F9629-C21E-5445-A12E-CCCB48845A62}" dt="2019-11-18T05:10:47.071" v="26511"/>
          <ac:picMkLst>
            <pc:docMk/>
            <pc:sldMk cId="3022075941" sldId="308"/>
            <ac:picMk id="7" creationId="{84D5A64B-F40D-D940-ADC2-C11B9CDEE986}"/>
          </ac:picMkLst>
        </pc:picChg>
        <pc:picChg chg="del">
          <ac:chgData name="강 현규" userId="b751c0f0fb0cd990" providerId="LiveId" clId="{890F9629-C21E-5445-A12E-CCCB48845A62}" dt="2019-11-18T05:10:47.071" v="26511"/>
          <ac:picMkLst>
            <pc:docMk/>
            <pc:sldMk cId="3022075941" sldId="308"/>
            <ac:picMk id="8" creationId="{A5FE5B54-9452-2E4E-802F-6C3E2419D79C}"/>
          </ac:picMkLst>
        </pc:picChg>
      </pc:sldChg>
      <pc:sldChg chg="addSp delSp modSp add ord modNotesTx">
        <pc:chgData name="강 현규" userId="b751c0f0fb0cd990" providerId="LiveId" clId="{890F9629-C21E-5445-A12E-CCCB48845A62}" dt="2019-11-19T23:18:28.724" v="45446" actId="20577"/>
        <pc:sldMkLst>
          <pc:docMk/>
          <pc:sldMk cId="2953215493" sldId="309"/>
        </pc:sldMkLst>
        <pc:spChg chg="mod">
          <ac:chgData name="강 현규" userId="b751c0f0fb0cd990" providerId="LiveId" clId="{890F9629-C21E-5445-A12E-CCCB48845A62}" dt="2019-11-19T07:20:36.655" v="44025" actId="20577"/>
          <ac:spMkLst>
            <pc:docMk/>
            <pc:sldMk cId="2953215493" sldId="309"/>
            <ac:spMk id="3" creationId="{3A7AAAFF-EAAD-4827-AFE9-614821584A91}"/>
          </ac:spMkLst>
        </pc:spChg>
        <pc:spChg chg="del mod">
          <ac:chgData name="강 현규" userId="b751c0f0fb0cd990" providerId="LiveId" clId="{890F9629-C21E-5445-A12E-CCCB48845A62}" dt="2019-11-18T08:39:36.231" v="26625"/>
          <ac:spMkLst>
            <pc:docMk/>
            <pc:sldMk cId="2953215493" sldId="309"/>
            <ac:spMk id="12" creationId="{D5BF037E-4427-504D-9311-B454BEDF3F74}"/>
          </ac:spMkLst>
        </pc:spChg>
        <pc:spChg chg="mod">
          <ac:chgData name="강 현규" userId="b751c0f0fb0cd990" providerId="LiveId" clId="{890F9629-C21E-5445-A12E-CCCB48845A62}" dt="2019-11-18T17:39:17.630" v="26643" actId="164"/>
          <ac:spMkLst>
            <pc:docMk/>
            <pc:sldMk cId="2953215493" sldId="309"/>
            <ac:spMk id="13" creationId="{EA95EE70-09ED-CB4B-A705-FB57E79A0FCA}"/>
          </ac:spMkLst>
        </pc:spChg>
        <pc:spChg chg="add mod">
          <ac:chgData name="강 현규" userId="b751c0f0fb0cd990" providerId="LiveId" clId="{890F9629-C21E-5445-A12E-CCCB48845A62}" dt="2019-11-18T17:39:20.611" v="26644" actId="164"/>
          <ac:spMkLst>
            <pc:docMk/>
            <pc:sldMk cId="2953215493" sldId="309"/>
            <ac:spMk id="14" creationId="{646206BD-7333-6346-B8A5-56BDCE906900}"/>
          </ac:spMkLst>
        </pc:spChg>
        <pc:spChg chg="add mod">
          <ac:chgData name="강 현규" userId="b751c0f0fb0cd990" providerId="LiveId" clId="{890F9629-C21E-5445-A12E-CCCB48845A62}" dt="2019-11-18T17:39:24.042" v="26645" actId="164"/>
          <ac:spMkLst>
            <pc:docMk/>
            <pc:sldMk cId="2953215493" sldId="309"/>
            <ac:spMk id="15" creationId="{8AA63B46-09F5-B647-8693-7E83175D2391}"/>
          </ac:spMkLst>
        </pc:spChg>
        <pc:spChg chg="add del mod">
          <ac:chgData name="강 현규" userId="b751c0f0fb0cd990" providerId="LiveId" clId="{890F9629-C21E-5445-A12E-CCCB48845A62}" dt="2019-11-18T08:40:37.917" v="26636"/>
          <ac:spMkLst>
            <pc:docMk/>
            <pc:sldMk cId="2953215493" sldId="309"/>
            <ac:spMk id="16" creationId="{7A077E1D-0838-FA41-8093-63454BCDE372}"/>
          </ac:spMkLst>
        </pc:spChg>
        <pc:grpChg chg="add mod">
          <ac:chgData name="강 현규" userId="b751c0f0fb0cd990" providerId="LiveId" clId="{890F9629-C21E-5445-A12E-CCCB48845A62}" dt="2019-11-19T07:17:49.861" v="43933" actId="164"/>
          <ac:grpSpMkLst>
            <pc:docMk/>
            <pc:sldMk cId="2953215493" sldId="309"/>
            <ac:grpSpMk id="4" creationId="{389E9E1D-EE37-D041-91F3-BBA027979E24}"/>
          </ac:grpSpMkLst>
        </pc:grpChg>
        <pc:grpChg chg="add mod">
          <ac:chgData name="강 현규" userId="b751c0f0fb0cd990" providerId="LiveId" clId="{890F9629-C21E-5445-A12E-CCCB48845A62}" dt="2019-11-19T07:17:49.861" v="43933" actId="164"/>
          <ac:grpSpMkLst>
            <pc:docMk/>
            <pc:sldMk cId="2953215493" sldId="309"/>
            <ac:grpSpMk id="6" creationId="{F35C8465-FB09-DF43-895C-1F3A7F3078F6}"/>
          </ac:grpSpMkLst>
        </pc:grpChg>
        <pc:grpChg chg="add mod">
          <ac:chgData name="강 현규" userId="b751c0f0fb0cd990" providerId="LiveId" clId="{890F9629-C21E-5445-A12E-CCCB48845A62}" dt="2019-11-19T07:17:49.861" v="43933" actId="164"/>
          <ac:grpSpMkLst>
            <pc:docMk/>
            <pc:sldMk cId="2953215493" sldId="309"/>
            <ac:grpSpMk id="7" creationId="{CF95EBF0-9EF5-5149-82E9-E79E4C221EB1}"/>
          </ac:grpSpMkLst>
        </pc:grpChg>
        <pc:grpChg chg="add mod">
          <ac:chgData name="강 현규" userId="b751c0f0fb0cd990" providerId="LiveId" clId="{890F9629-C21E-5445-A12E-CCCB48845A62}" dt="2019-11-19T07:17:49.861" v="43933" actId="164"/>
          <ac:grpSpMkLst>
            <pc:docMk/>
            <pc:sldMk cId="2953215493" sldId="309"/>
            <ac:grpSpMk id="8" creationId="{B4A7EC27-F139-C147-9233-F1E75A392DC5}"/>
          </ac:grpSpMkLst>
        </pc:grpChg>
        <pc:picChg chg="add mod modCrop">
          <ac:chgData name="강 현규" userId="b751c0f0fb0cd990" providerId="LiveId" clId="{890F9629-C21E-5445-A12E-CCCB48845A62}" dt="2019-11-18T17:39:17.630" v="26643" actId="164"/>
          <ac:picMkLst>
            <pc:docMk/>
            <pc:sldMk cId="2953215493" sldId="309"/>
            <ac:picMk id="5" creationId="{80AF935C-E513-434C-A1F7-8856C5614891}"/>
          </ac:picMkLst>
        </pc:picChg>
        <pc:picChg chg="del">
          <ac:chgData name="강 현규" userId="b751c0f0fb0cd990" providerId="LiveId" clId="{890F9629-C21E-5445-A12E-CCCB48845A62}" dt="2019-11-18T08:36:21.078" v="26578"/>
          <ac:picMkLst>
            <pc:docMk/>
            <pc:sldMk cId="2953215493" sldId="309"/>
            <ac:picMk id="7" creationId="{84D5A64B-F40D-D940-ADC2-C11B9CDEE986}"/>
          </ac:picMkLst>
        </pc:picChg>
        <pc:picChg chg="del">
          <ac:chgData name="강 현규" userId="b751c0f0fb0cd990" providerId="LiveId" clId="{890F9629-C21E-5445-A12E-CCCB48845A62}" dt="2019-11-18T08:36:19.500" v="26577"/>
          <ac:picMkLst>
            <pc:docMk/>
            <pc:sldMk cId="2953215493" sldId="309"/>
            <ac:picMk id="8" creationId="{A5FE5B54-9452-2E4E-802F-6C3E2419D79C}"/>
          </ac:picMkLst>
        </pc:picChg>
        <pc:picChg chg="add mod modCrop">
          <ac:chgData name="강 현규" userId="b751c0f0fb0cd990" providerId="LiveId" clId="{890F9629-C21E-5445-A12E-CCCB48845A62}" dt="2019-11-18T17:39:20.611" v="26644" actId="164"/>
          <ac:picMkLst>
            <pc:docMk/>
            <pc:sldMk cId="2953215493" sldId="309"/>
            <ac:picMk id="9" creationId="{8058F9F9-977A-C44B-82EB-89717361DF7D}"/>
          </ac:picMkLst>
        </pc:picChg>
        <pc:picChg chg="add mod modCrop">
          <ac:chgData name="강 현규" userId="b751c0f0fb0cd990" providerId="LiveId" clId="{890F9629-C21E-5445-A12E-CCCB48845A62}" dt="2019-11-18T17:39:24.042" v="26645" actId="164"/>
          <ac:picMkLst>
            <pc:docMk/>
            <pc:sldMk cId="2953215493" sldId="309"/>
            <ac:picMk id="11" creationId="{9F13A644-56E3-E54D-9423-61EBDA9BAACC}"/>
          </ac:picMkLst>
        </pc:picChg>
      </pc:sldChg>
      <pc:sldChg chg="addSp delSp modSp add modNotesTx">
        <pc:chgData name="강 현규" userId="b751c0f0fb0cd990" providerId="LiveId" clId="{890F9629-C21E-5445-A12E-CCCB48845A62}" dt="2019-11-20T01:28:55.488" v="45887" actId="20577"/>
        <pc:sldMkLst>
          <pc:docMk/>
          <pc:sldMk cId="3620010837" sldId="310"/>
        </pc:sldMkLst>
        <pc:spChg chg="mod">
          <ac:chgData name="강 현규" userId="b751c0f0fb0cd990" providerId="LiveId" clId="{890F9629-C21E-5445-A12E-CCCB48845A62}" dt="2019-11-18T17:54:35.515" v="26951" actId="20577"/>
          <ac:spMkLst>
            <pc:docMk/>
            <pc:sldMk cId="3620010837" sldId="310"/>
            <ac:spMk id="3" creationId="{3A7AAAFF-EAAD-4827-AFE9-614821584A91}"/>
          </ac:spMkLst>
        </pc:spChg>
        <pc:spChg chg="add del">
          <ac:chgData name="강 현규" userId="b751c0f0fb0cd990" providerId="LiveId" clId="{890F9629-C21E-5445-A12E-CCCB48845A62}" dt="2019-11-18T17:58:17.310" v="26988"/>
          <ac:spMkLst>
            <pc:docMk/>
            <pc:sldMk cId="3620010837" sldId="310"/>
            <ac:spMk id="16" creationId="{9D065356-435E-714A-B088-BB9975C989A3}"/>
          </ac:spMkLst>
        </pc:spChg>
        <pc:spChg chg="add mod">
          <ac:chgData name="강 현규" userId="b751c0f0fb0cd990" providerId="LiveId" clId="{890F9629-C21E-5445-A12E-CCCB48845A62}" dt="2019-11-19T01:44:25.468" v="38709" actId="113"/>
          <ac:spMkLst>
            <pc:docMk/>
            <pc:sldMk cId="3620010837" sldId="310"/>
            <ac:spMk id="17" creationId="{83509545-495B-1D4A-9B40-BFEA39C09C58}"/>
          </ac:spMkLst>
        </pc:spChg>
        <pc:spChg chg="add mod">
          <ac:chgData name="강 현규" userId="b751c0f0fb0cd990" providerId="LiveId" clId="{890F9629-C21E-5445-A12E-CCCB48845A62}" dt="2019-11-20T01:28:55.488" v="45887" actId="20577"/>
          <ac:spMkLst>
            <pc:docMk/>
            <pc:sldMk cId="3620010837" sldId="310"/>
            <ac:spMk id="18" creationId="{78536DEC-4BA8-1D48-BC10-F2FB977C1BB2}"/>
          </ac:spMkLst>
        </pc:spChg>
        <pc:grpChg chg="del">
          <ac:chgData name="강 현규" userId="b751c0f0fb0cd990" providerId="LiveId" clId="{890F9629-C21E-5445-A12E-CCCB48845A62}" dt="2019-11-18T17:48:37.896" v="26649"/>
          <ac:grpSpMkLst>
            <pc:docMk/>
            <pc:sldMk cId="3620010837" sldId="310"/>
            <ac:grpSpMk id="9" creationId="{5E844966-9163-C14F-95F6-45B28C43766C}"/>
          </ac:grpSpMkLst>
        </pc:grpChg>
        <pc:picChg chg="add del mod modCrop">
          <ac:chgData name="강 현규" userId="b751c0f0fb0cd990" providerId="LiveId" clId="{890F9629-C21E-5445-A12E-CCCB48845A62}" dt="2019-11-18T17:50:40.554" v="26751"/>
          <ac:picMkLst>
            <pc:docMk/>
            <pc:sldMk cId="3620010837" sldId="310"/>
            <ac:picMk id="13" creationId="{70B42569-25AE-6547-B870-415E95B94768}"/>
          </ac:picMkLst>
        </pc:picChg>
        <pc:picChg chg="add mod modCrop">
          <ac:chgData name="강 현규" userId="b751c0f0fb0cd990" providerId="LiveId" clId="{890F9629-C21E-5445-A12E-CCCB48845A62}" dt="2019-11-18T17:59:43.631" v="27052" actId="1076"/>
          <ac:picMkLst>
            <pc:docMk/>
            <pc:sldMk cId="3620010837" sldId="310"/>
            <ac:picMk id="14" creationId="{47580E23-99E8-1A48-BF39-F5D54F76161A}"/>
          </ac:picMkLst>
        </pc:picChg>
        <pc:picChg chg="add mod">
          <ac:chgData name="강 현규" userId="b751c0f0fb0cd990" providerId="LiveId" clId="{890F9629-C21E-5445-A12E-CCCB48845A62}" dt="2019-11-18T17:59:43.631" v="27052" actId="1076"/>
          <ac:picMkLst>
            <pc:docMk/>
            <pc:sldMk cId="3620010837" sldId="310"/>
            <ac:picMk id="15" creationId="{903F1C7D-50EB-4646-B1C9-02FF2649AF71}"/>
          </ac:picMkLst>
        </pc:picChg>
      </pc:sldChg>
      <pc:sldChg chg="delSp modSp add modNotesTx">
        <pc:chgData name="강 현규" userId="b751c0f0fb0cd990" providerId="LiveId" clId="{890F9629-C21E-5445-A12E-CCCB48845A62}" dt="2019-11-19T22:18:03.312" v="45038" actId="20577"/>
        <pc:sldMkLst>
          <pc:docMk/>
          <pc:sldMk cId="857331322" sldId="311"/>
        </pc:sldMkLst>
        <pc:spChg chg="mod">
          <ac:chgData name="강 현규" userId="b751c0f0fb0cd990" providerId="LiveId" clId="{890F9629-C21E-5445-A12E-CCCB48845A62}" dt="2019-11-19T02:41:05.982" v="42568" actId="20577"/>
          <ac:spMkLst>
            <pc:docMk/>
            <pc:sldMk cId="857331322" sldId="311"/>
            <ac:spMk id="2" creationId="{39947604-8FF2-4179-8269-B2A8E30DCD51}"/>
          </ac:spMkLst>
        </pc:spChg>
        <pc:spChg chg="mod">
          <ac:chgData name="강 현규" userId="b751c0f0fb0cd990" providerId="LiveId" clId="{890F9629-C21E-5445-A12E-CCCB48845A62}" dt="2019-11-19T08:02:01.410" v="44449" actId="20577"/>
          <ac:spMkLst>
            <pc:docMk/>
            <pc:sldMk cId="857331322" sldId="311"/>
            <ac:spMk id="3" creationId="{3A7AAAFF-EAAD-4827-AFE9-614821584A91}"/>
          </ac:spMkLst>
        </pc:spChg>
        <pc:spChg chg="del mod">
          <ac:chgData name="강 현규" userId="b751c0f0fb0cd990" providerId="LiveId" clId="{890F9629-C21E-5445-A12E-CCCB48845A62}" dt="2019-11-19T02:49:15.455" v="43245"/>
          <ac:spMkLst>
            <pc:docMk/>
            <pc:sldMk cId="857331322" sldId="311"/>
            <ac:spMk id="4" creationId="{C4FEF58A-05D9-D047-86B0-9DE6007C167D}"/>
          </ac:spMkLst>
        </pc:spChg>
      </pc:sldChg>
      <pc:sldChg chg="addSp delSp modSp add modNotesTx">
        <pc:chgData name="강 현규" userId="b751c0f0fb0cd990" providerId="LiveId" clId="{890F9629-C21E-5445-A12E-CCCB48845A62}" dt="2019-11-19T07:51:48.795" v="44359" actId="20577"/>
        <pc:sldMkLst>
          <pc:docMk/>
          <pc:sldMk cId="160851171" sldId="312"/>
        </pc:sldMkLst>
        <pc:spChg chg="del">
          <ac:chgData name="강 현규" userId="b751c0f0fb0cd990" providerId="LiveId" clId="{890F9629-C21E-5445-A12E-CCCB48845A62}" dt="2019-11-19T07:01:17.505" v="43552"/>
          <ac:spMkLst>
            <pc:docMk/>
            <pc:sldMk cId="160851171" sldId="312"/>
            <ac:spMk id="6" creationId="{6803BE40-F228-0B40-864E-4C7E72ED7267}"/>
          </ac:spMkLst>
        </pc:spChg>
        <pc:spChg chg="add del mod">
          <ac:chgData name="강 현규" userId="b751c0f0fb0cd990" providerId="LiveId" clId="{890F9629-C21E-5445-A12E-CCCB48845A62}" dt="2019-11-19T07:48:50.227" v="44265"/>
          <ac:spMkLst>
            <pc:docMk/>
            <pc:sldMk cId="160851171" sldId="312"/>
            <ac:spMk id="7" creationId="{B8F125C0-FC9B-9142-8195-15D30F7AFD07}"/>
          </ac:spMkLst>
        </pc:spChg>
        <pc:spChg chg="add mod">
          <ac:chgData name="강 현규" userId="b751c0f0fb0cd990" providerId="LiveId" clId="{890F9629-C21E-5445-A12E-CCCB48845A62}" dt="2019-11-19T07:01:29.531" v="43554" actId="164"/>
          <ac:spMkLst>
            <pc:docMk/>
            <pc:sldMk cId="160851171" sldId="312"/>
            <ac:spMk id="10" creationId="{25EA50A1-495E-4C44-A868-29DD065E789D}"/>
          </ac:spMkLst>
        </pc:spChg>
        <pc:spChg chg="mod">
          <ac:chgData name="강 현규" userId="b751c0f0fb0cd990" providerId="LiveId" clId="{890F9629-C21E-5445-A12E-CCCB48845A62}" dt="2019-11-19T06:57:30.927" v="43450" actId="1036"/>
          <ac:spMkLst>
            <pc:docMk/>
            <pc:sldMk cId="160851171" sldId="312"/>
            <ac:spMk id="11" creationId="{36814BDC-58F6-2640-AC36-1CEC2B1F17BF}"/>
          </ac:spMkLst>
        </pc:spChg>
        <pc:spChg chg="del mod">
          <ac:chgData name="강 현규" userId="b751c0f0fb0cd990" providerId="LiveId" clId="{890F9629-C21E-5445-A12E-CCCB48845A62}" dt="2019-11-19T07:04:02.559" v="43604"/>
          <ac:spMkLst>
            <pc:docMk/>
            <pc:sldMk cId="160851171" sldId="312"/>
            <ac:spMk id="12" creationId="{35070FF3-EF89-8743-9804-073F8D8F13AD}"/>
          </ac:spMkLst>
        </pc:spChg>
        <pc:spChg chg="del mod">
          <ac:chgData name="강 현규" userId="b751c0f0fb0cd990" providerId="LiveId" clId="{890F9629-C21E-5445-A12E-CCCB48845A62}" dt="2019-11-19T07:03:43.223" v="43596"/>
          <ac:spMkLst>
            <pc:docMk/>
            <pc:sldMk cId="160851171" sldId="312"/>
            <ac:spMk id="14" creationId="{94E9248E-35FF-174A-8B22-032E057B2FA7}"/>
          </ac:spMkLst>
        </pc:spChg>
        <pc:spChg chg="add del mod">
          <ac:chgData name="강 현규" userId="b751c0f0fb0cd990" providerId="LiveId" clId="{890F9629-C21E-5445-A12E-CCCB48845A62}" dt="2019-11-19T06:59:05.888" v="43472"/>
          <ac:spMkLst>
            <pc:docMk/>
            <pc:sldMk cId="160851171" sldId="312"/>
            <ac:spMk id="15" creationId="{557BC303-E716-0242-B911-BDB6074CD944}"/>
          </ac:spMkLst>
        </pc:spChg>
        <pc:spChg chg="add mod">
          <ac:chgData name="강 현규" userId="b751c0f0fb0cd990" providerId="LiveId" clId="{890F9629-C21E-5445-A12E-CCCB48845A62}" dt="2019-11-19T07:01:29.531" v="43554" actId="164"/>
          <ac:spMkLst>
            <pc:docMk/>
            <pc:sldMk cId="160851171" sldId="312"/>
            <ac:spMk id="16" creationId="{09342D0E-A672-BD4F-8453-3E7D75F1DF0D}"/>
          </ac:spMkLst>
        </pc:spChg>
        <pc:spChg chg="add del mod">
          <ac:chgData name="강 현규" userId="b751c0f0fb0cd990" providerId="LiveId" clId="{890F9629-C21E-5445-A12E-CCCB48845A62}" dt="2019-11-19T07:04:02.559" v="43604"/>
          <ac:spMkLst>
            <pc:docMk/>
            <pc:sldMk cId="160851171" sldId="312"/>
            <ac:spMk id="18" creationId="{299CFA42-BE8B-B944-B82D-9732594CBB4A}"/>
          </ac:spMkLst>
        </pc:spChg>
        <pc:spChg chg="mod topLvl">
          <ac:chgData name="강 현규" userId="b751c0f0fb0cd990" providerId="LiveId" clId="{890F9629-C21E-5445-A12E-CCCB48845A62}" dt="2019-11-19T07:50:37.067" v="44341" actId="165"/>
          <ac:spMkLst>
            <pc:docMk/>
            <pc:sldMk cId="160851171" sldId="312"/>
            <ac:spMk id="20" creationId="{82C71CF7-F177-3F46-8440-9C9A82BFB27A}"/>
          </ac:spMkLst>
        </pc:spChg>
        <pc:spChg chg="mod topLvl">
          <ac:chgData name="강 현규" userId="b751c0f0fb0cd990" providerId="LiveId" clId="{890F9629-C21E-5445-A12E-CCCB48845A62}" dt="2019-11-19T07:50:37.067" v="44341" actId="165"/>
          <ac:spMkLst>
            <pc:docMk/>
            <pc:sldMk cId="160851171" sldId="312"/>
            <ac:spMk id="23" creationId="{E4E154F6-1530-4D42-AFC2-20B6938E2ECE}"/>
          </ac:spMkLst>
        </pc:spChg>
        <pc:spChg chg="mod topLvl">
          <ac:chgData name="강 현규" userId="b751c0f0fb0cd990" providerId="LiveId" clId="{890F9629-C21E-5445-A12E-CCCB48845A62}" dt="2019-11-19T07:50:37.067" v="44341" actId="165"/>
          <ac:spMkLst>
            <pc:docMk/>
            <pc:sldMk cId="160851171" sldId="312"/>
            <ac:spMk id="24" creationId="{F615E8C1-A1AB-864B-8B6B-1DE7EF51741B}"/>
          </ac:spMkLst>
        </pc:spChg>
        <pc:spChg chg="mod topLvl">
          <ac:chgData name="강 현규" userId="b751c0f0fb0cd990" providerId="LiveId" clId="{890F9629-C21E-5445-A12E-CCCB48845A62}" dt="2019-11-19T07:50:51.937" v="44345" actId="164"/>
          <ac:spMkLst>
            <pc:docMk/>
            <pc:sldMk cId="160851171" sldId="312"/>
            <ac:spMk id="25" creationId="{FEC5429F-9FFB-8C45-A4F1-F43A71FF8801}"/>
          </ac:spMkLst>
        </pc:spChg>
        <pc:spChg chg="mod topLvl">
          <ac:chgData name="강 현규" userId="b751c0f0fb0cd990" providerId="LiveId" clId="{890F9629-C21E-5445-A12E-CCCB48845A62}" dt="2019-11-19T07:50:37.067" v="44341" actId="165"/>
          <ac:spMkLst>
            <pc:docMk/>
            <pc:sldMk cId="160851171" sldId="312"/>
            <ac:spMk id="26" creationId="{A174B06E-7D39-4E45-B48E-FFFCDF98D678}"/>
          </ac:spMkLst>
        </pc:spChg>
        <pc:spChg chg="mod topLvl">
          <ac:chgData name="강 현규" userId="b751c0f0fb0cd990" providerId="LiveId" clId="{890F9629-C21E-5445-A12E-CCCB48845A62}" dt="2019-11-19T07:50:45.869" v="44344" actId="164"/>
          <ac:spMkLst>
            <pc:docMk/>
            <pc:sldMk cId="160851171" sldId="312"/>
            <ac:spMk id="27" creationId="{7FC9EA1E-28A2-B848-855F-84C333796B0A}"/>
          </ac:spMkLst>
        </pc:spChg>
        <pc:spChg chg="mod">
          <ac:chgData name="강 현규" userId="b751c0f0fb0cd990" providerId="LiveId" clId="{890F9629-C21E-5445-A12E-CCCB48845A62}" dt="2019-11-19T07:50:32.014" v="44340" actId="1037"/>
          <ac:spMkLst>
            <pc:docMk/>
            <pc:sldMk cId="160851171" sldId="312"/>
            <ac:spMk id="28" creationId="{5DEB6852-A742-1D4E-B992-163680570634}"/>
          </ac:spMkLst>
        </pc:spChg>
        <pc:spChg chg="mod">
          <ac:chgData name="강 현규" userId="b751c0f0fb0cd990" providerId="LiveId" clId="{890F9629-C21E-5445-A12E-CCCB48845A62}" dt="2019-11-19T07:51:03.053" v="44351" actId="1037"/>
          <ac:spMkLst>
            <pc:docMk/>
            <pc:sldMk cId="160851171" sldId="312"/>
            <ac:spMk id="30" creationId="{AB43EB5B-DAC1-7F44-9F67-7B40E4CAC933}"/>
          </ac:spMkLst>
        </pc:spChg>
        <pc:grpChg chg="del">
          <ac:chgData name="강 현규" userId="b751c0f0fb0cd990" providerId="LiveId" clId="{890F9629-C21E-5445-A12E-CCCB48845A62}" dt="2019-11-19T06:56:57.047" v="43446"/>
          <ac:grpSpMkLst>
            <pc:docMk/>
            <pc:sldMk cId="160851171" sldId="312"/>
            <ac:grpSpMk id="13" creationId="{5155CD40-64BB-7D49-A07C-2E96892D57F9}"/>
          </ac:grpSpMkLst>
        </pc:grpChg>
        <pc:grpChg chg="add mod">
          <ac:chgData name="강 현규" userId="b751c0f0fb0cd990" providerId="LiveId" clId="{890F9629-C21E-5445-A12E-CCCB48845A62}" dt="2019-11-19T07:51:34.418" v="44355" actId="1076"/>
          <ac:grpSpMkLst>
            <pc:docMk/>
            <pc:sldMk cId="160851171" sldId="312"/>
            <ac:grpSpMk id="17" creationId="{2ED6022D-6B79-E242-ABB2-3788ED109D89}"/>
          </ac:grpSpMkLst>
        </pc:grpChg>
        <pc:grpChg chg="add del mod">
          <ac:chgData name="강 현규" userId="b751c0f0fb0cd990" providerId="LiveId" clId="{890F9629-C21E-5445-A12E-CCCB48845A62}" dt="2019-11-19T07:50:37.067" v="44341" actId="165"/>
          <ac:grpSpMkLst>
            <pc:docMk/>
            <pc:sldMk cId="160851171" sldId="312"/>
            <ac:grpSpMk id="19" creationId="{4DD5A979-281F-044C-835B-EE425DCAC71E}"/>
          </ac:grpSpMkLst>
        </pc:grpChg>
        <pc:grpChg chg="mod topLvl">
          <ac:chgData name="강 현규" userId="b751c0f0fb0cd990" providerId="LiveId" clId="{890F9629-C21E-5445-A12E-CCCB48845A62}" dt="2019-11-19T07:50:51.937" v="44345" actId="164"/>
          <ac:grpSpMkLst>
            <pc:docMk/>
            <pc:sldMk cId="160851171" sldId="312"/>
            <ac:grpSpMk id="21" creationId="{A59C33C0-ABBC-174D-A73B-BD72E10F943F}"/>
          </ac:grpSpMkLst>
        </pc:grpChg>
        <pc:grpChg chg="mod topLvl">
          <ac:chgData name="강 현규" userId="b751c0f0fb0cd990" providerId="LiveId" clId="{890F9629-C21E-5445-A12E-CCCB48845A62}" dt="2019-11-19T07:50:45.869" v="44344" actId="164"/>
          <ac:grpSpMkLst>
            <pc:docMk/>
            <pc:sldMk cId="160851171" sldId="312"/>
            <ac:grpSpMk id="22" creationId="{94561867-D93C-DA46-9601-277E923336F5}"/>
          </ac:grpSpMkLst>
        </pc:grpChg>
        <pc:grpChg chg="add mod">
          <ac:chgData name="강 현규" userId="b751c0f0fb0cd990" providerId="LiveId" clId="{890F9629-C21E-5445-A12E-CCCB48845A62}" dt="2019-11-19T07:51:15.006" v="44352" actId="1076"/>
          <ac:grpSpMkLst>
            <pc:docMk/>
            <pc:sldMk cId="160851171" sldId="312"/>
            <ac:grpSpMk id="32" creationId="{B33642AA-F496-524F-8B55-F3D437FA161E}"/>
          </ac:grpSpMkLst>
        </pc:grpChg>
        <pc:grpChg chg="add mod">
          <ac:chgData name="강 현규" userId="b751c0f0fb0cd990" providerId="LiveId" clId="{890F9629-C21E-5445-A12E-CCCB48845A62}" dt="2019-11-19T07:51:20.018" v="44353" actId="1076"/>
          <ac:grpSpMkLst>
            <pc:docMk/>
            <pc:sldMk cId="160851171" sldId="312"/>
            <ac:grpSpMk id="33" creationId="{400D6777-B548-A042-85CF-5D1A5181EC69}"/>
          </ac:grpSpMkLst>
        </pc:grpChg>
      </pc:sldChg>
      <pc:sldChg chg="add del ord">
        <pc:chgData name="강 현규" userId="b751c0f0fb0cd990" providerId="LiveId" clId="{890F9629-C21E-5445-A12E-CCCB48845A62}" dt="2019-11-19T08:31:02.338" v="44664" actId="2696"/>
        <pc:sldMkLst>
          <pc:docMk/>
          <pc:sldMk cId="1568292947" sldId="313"/>
        </pc:sldMkLst>
      </pc:sldChg>
      <pc:sldChg chg="add del">
        <pc:chgData name="강 현규" userId="b751c0f0fb0cd990" providerId="LiveId" clId="{890F9629-C21E-5445-A12E-CCCB48845A62}" dt="2019-11-19T08:31:55.889" v="44666"/>
        <pc:sldMkLst>
          <pc:docMk/>
          <pc:sldMk cId="2580624715" sldId="313"/>
        </pc:sldMkLst>
      </pc:sldChg>
      <pc:sldChg chg="add modNotesTx">
        <pc:chgData name="강 현규" userId="b751c0f0fb0cd990" providerId="LiveId" clId="{890F9629-C21E-5445-A12E-CCCB48845A62}" dt="2019-11-19T23:17:56.919" v="45424" actId="20577"/>
        <pc:sldMkLst>
          <pc:docMk/>
          <pc:sldMk cId="2806454303" sldId="313"/>
        </pc:sldMkLst>
      </pc:sldChg>
      <pc:sldChg chg="add modNotesTx">
        <pc:chgData name="강 현규" userId="b751c0f0fb0cd990" providerId="LiveId" clId="{890F9629-C21E-5445-A12E-CCCB48845A62}" dt="2019-11-20T01:11:54.177" v="45519" actId="20577"/>
        <pc:sldMkLst>
          <pc:docMk/>
          <pc:sldMk cId="768080417" sldId="314"/>
        </pc:sldMkLst>
      </pc:sldChg>
      <pc:sldChg chg="modSp add">
        <pc:chgData name="강 현규" userId="b751c0f0fb0cd990" providerId="LiveId" clId="{890F9629-C21E-5445-A12E-CCCB48845A62}" dt="2019-11-19T22:59:33.447" v="45198" actId="20577"/>
        <pc:sldMkLst>
          <pc:docMk/>
          <pc:sldMk cId="1520601255" sldId="317"/>
        </pc:sldMkLst>
        <pc:spChg chg="mod">
          <ac:chgData name="강 현규" userId="b751c0f0fb0cd990" providerId="LiveId" clId="{890F9629-C21E-5445-A12E-CCCB48845A62}" dt="2019-11-19T22:59:33.447" v="45198" actId="20577"/>
          <ac:spMkLst>
            <pc:docMk/>
            <pc:sldMk cId="1520601255" sldId="317"/>
            <ac:spMk id="28" creationId="{7C2BBC6D-CD67-AD47-940B-5D4A55CA7F36}"/>
          </ac:spMkLst>
        </pc:spChg>
      </pc:sldChg>
      <pc:sldChg chg="add">
        <pc:chgData name="강 현규" userId="b751c0f0fb0cd990" providerId="LiveId" clId="{890F9629-C21E-5445-A12E-CCCB48845A62}" dt="2019-11-19T22:57:39.514" v="45164"/>
        <pc:sldMkLst>
          <pc:docMk/>
          <pc:sldMk cId="1181971050" sldId="318"/>
        </pc:sldMkLst>
      </pc:sldChg>
      <pc:sldMasterChg chg="modSp modSldLayout">
        <pc:chgData name="강 현규" userId="b751c0f0fb0cd990" providerId="LiveId" clId="{890F9629-C21E-5445-A12E-CCCB48845A62}" dt="2019-11-17T22:59:26.062" v="22645" actId="1036"/>
        <pc:sldMasterMkLst>
          <pc:docMk/>
          <pc:sldMasterMk cId="3101648153" sldId="2147483648"/>
        </pc:sldMasterMkLst>
        <pc:spChg chg="mod">
          <ac:chgData name="강 현규" userId="b751c0f0fb0cd990" providerId="LiveId" clId="{890F9629-C21E-5445-A12E-CCCB48845A62}" dt="2019-11-17T22:59:26.062" v="22645" actId="1036"/>
          <ac:spMkLst>
            <pc:docMk/>
            <pc:sldMasterMk cId="3101648153" sldId="2147483648"/>
            <ac:spMk id="8" creationId="{873961DB-2165-467E-BE8D-06B1DCCD46E9}"/>
          </ac:spMkLst>
        </pc:spChg>
        <pc:sldLayoutChg chg="modSp">
          <pc:chgData name="강 현규" userId="b751c0f0fb0cd990" providerId="LiveId" clId="{890F9629-C21E-5445-A12E-CCCB48845A62}" dt="2019-11-12T03:38:28.853" v="6090" actId="948"/>
          <pc:sldLayoutMkLst>
            <pc:docMk/>
            <pc:sldMasterMk cId="3101648153" sldId="2147483648"/>
            <pc:sldLayoutMk cId="3350290217" sldId="2147483650"/>
          </pc:sldLayoutMkLst>
          <pc:spChg chg="mod">
            <ac:chgData name="강 현규" userId="b751c0f0fb0cd990" providerId="LiveId" clId="{890F9629-C21E-5445-A12E-CCCB48845A62}" dt="2019-11-11T19:36:55.689" v="2230" actId="14100"/>
            <ac:spMkLst>
              <pc:docMk/>
              <pc:sldMasterMk cId="3101648153" sldId="2147483648"/>
              <pc:sldLayoutMk cId="3350290217" sldId="2147483650"/>
              <ac:spMk id="2" creationId="{00000000-0000-0000-0000-000000000000}"/>
            </ac:spMkLst>
          </pc:spChg>
          <pc:spChg chg="mod">
            <ac:chgData name="강 현규" userId="b751c0f0fb0cd990" providerId="LiveId" clId="{890F9629-C21E-5445-A12E-CCCB48845A62}" dt="2019-11-12T03:38:28.853" v="6090" actId="948"/>
            <ac:spMkLst>
              <pc:docMk/>
              <pc:sldMasterMk cId="3101648153" sldId="2147483648"/>
              <pc:sldLayoutMk cId="3350290217" sldId="2147483650"/>
              <ac:spMk id="3" creationId="{00000000-0000-0000-0000-000000000000}"/>
            </ac:spMkLst>
          </pc:spChg>
        </pc:sldLayoutChg>
      </pc:sldMasterChg>
      <pc:sldMasterChg chg="modSldLayout">
        <pc:chgData name="강 현규" userId="b751c0f0fb0cd990" providerId="LiveId" clId="{890F9629-C21E-5445-A12E-CCCB48845A62}" dt="2019-11-08T18:27:04.663" v="303" actId="571"/>
        <pc:sldMasterMkLst>
          <pc:docMk/>
          <pc:sldMasterMk cId="2830112525" sldId="2147483658"/>
        </pc:sldMasterMkLst>
        <pc:sldLayoutChg chg="addSp modSp">
          <pc:chgData name="강 현규" userId="b751c0f0fb0cd990" providerId="LiveId" clId="{890F9629-C21E-5445-A12E-CCCB48845A62}" dt="2019-11-08T18:27:04.663" v="303" actId="571"/>
          <pc:sldLayoutMkLst>
            <pc:docMk/>
            <pc:sldMasterMk cId="2830112525" sldId="2147483658"/>
            <pc:sldLayoutMk cId="292250873" sldId="2147483659"/>
          </pc:sldLayoutMkLst>
          <pc:picChg chg="add mod">
            <ac:chgData name="강 현규" userId="b751c0f0fb0cd990" providerId="LiveId" clId="{890F9629-C21E-5445-A12E-CCCB48845A62}" dt="2019-11-08T18:26:55.580" v="301" actId="1076"/>
            <ac:picMkLst>
              <pc:docMk/>
              <pc:sldMasterMk cId="2830112525" sldId="2147483658"/>
              <pc:sldLayoutMk cId="292250873" sldId="2147483659"/>
              <ac:picMk id="7" creationId="{104A3F58-66F4-264F-8C71-D92F71FF2228}"/>
            </ac:picMkLst>
          </pc:picChg>
          <pc:picChg chg="add mod">
            <ac:chgData name="강 현규" userId="b751c0f0fb0cd990" providerId="LiveId" clId="{890F9629-C21E-5445-A12E-CCCB48845A62}" dt="2019-11-08T18:27:04.663" v="303" actId="571"/>
            <ac:picMkLst>
              <pc:docMk/>
              <pc:sldMasterMk cId="2830112525" sldId="2147483658"/>
              <pc:sldLayoutMk cId="292250873" sldId="2147483659"/>
              <ac:picMk id="8" creationId="{ADD508C1-D47D-3E40-B3E8-E0572DA03D48}"/>
            </ac:picMkLst>
          </pc:picChg>
        </pc:sldLayoutChg>
      </pc:sldMasterChg>
    </pc:docChg>
  </pc:docChgLst>
  <pc:docChgLst>
    <pc:chgData name="강 현규" userId="b751c0f0fb0cd990" providerId="LiveId" clId="{2F10C41A-24FC-47F4-B770-738A401A8B4B}"/>
    <pc:docChg chg="undo redo custSel modSld modMainMaster">
      <pc:chgData name="강 현규" userId="b751c0f0fb0cd990" providerId="LiveId" clId="{2F10C41A-24FC-47F4-B770-738A401A8B4B}" dt="2019-11-15T23:58:05.110" v="160" actId="113"/>
      <pc:docMkLst>
        <pc:docMk/>
      </pc:docMkLst>
      <pc:sldChg chg="addSp modSp">
        <pc:chgData name="강 현규" userId="b751c0f0fb0cd990" providerId="LiveId" clId="{2F10C41A-24FC-47F4-B770-738A401A8B4B}" dt="2019-11-15T23:58:05.110" v="160" actId="113"/>
        <pc:sldMkLst>
          <pc:docMk/>
          <pc:sldMk cId="4075285954" sldId="298"/>
        </pc:sldMkLst>
        <pc:spChg chg="mod">
          <ac:chgData name="강 현규" userId="b751c0f0fb0cd990" providerId="LiveId" clId="{2F10C41A-24FC-47F4-B770-738A401A8B4B}" dt="2019-11-15T23:54:48.406" v="133" actId="1038"/>
          <ac:spMkLst>
            <pc:docMk/>
            <pc:sldMk cId="4075285954" sldId="298"/>
            <ac:spMk id="4" creationId="{5DADE3D0-2431-C049-929B-E19E9C99E2E6}"/>
          </ac:spMkLst>
        </pc:spChg>
        <pc:spChg chg="mod">
          <ac:chgData name="강 현규" userId="b751c0f0fb0cd990" providerId="LiveId" clId="{2F10C41A-24FC-47F4-B770-738A401A8B4B}" dt="2019-11-15T23:54:39.029" v="132" actId="1038"/>
          <ac:spMkLst>
            <pc:docMk/>
            <pc:sldMk cId="4075285954" sldId="298"/>
            <ac:spMk id="7" creationId="{4BC53708-64D1-284D-A7E8-67D8160DBFA9}"/>
          </ac:spMkLst>
        </pc:spChg>
        <pc:spChg chg="mod">
          <ac:chgData name="강 현규" userId="b751c0f0fb0cd990" providerId="LiveId" clId="{2F10C41A-24FC-47F4-B770-738A401A8B4B}" dt="2019-11-15T23:54:48.406" v="133" actId="1038"/>
          <ac:spMkLst>
            <pc:docMk/>
            <pc:sldMk cId="4075285954" sldId="298"/>
            <ac:spMk id="9" creationId="{57100760-007C-7342-AB64-9A079E2C147E}"/>
          </ac:spMkLst>
        </pc:spChg>
        <pc:spChg chg="mod">
          <ac:chgData name="강 현규" userId="b751c0f0fb0cd990" providerId="LiveId" clId="{2F10C41A-24FC-47F4-B770-738A401A8B4B}" dt="2019-11-15T23:54:39.029" v="132" actId="1038"/>
          <ac:spMkLst>
            <pc:docMk/>
            <pc:sldMk cId="4075285954" sldId="298"/>
            <ac:spMk id="10" creationId="{E0680AB6-2A6F-E846-9E5D-1057FB36EC6D}"/>
          </ac:spMkLst>
        </pc:spChg>
        <pc:spChg chg="mod">
          <ac:chgData name="강 현규" userId="b751c0f0fb0cd990" providerId="LiveId" clId="{2F10C41A-24FC-47F4-B770-738A401A8B4B}" dt="2019-11-15T23:56:53.748" v="141" actId="14100"/>
          <ac:spMkLst>
            <pc:docMk/>
            <pc:sldMk cId="4075285954" sldId="298"/>
            <ac:spMk id="16" creationId="{121C4601-2012-2740-85F5-1E53AC9FBD9E}"/>
          </ac:spMkLst>
        </pc:spChg>
        <pc:spChg chg="mod">
          <ac:chgData name="강 현규" userId="b751c0f0fb0cd990" providerId="LiveId" clId="{2F10C41A-24FC-47F4-B770-738A401A8B4B}" dt="2019-11-15T23:57:57.005" v="158" actId="20577"/>
          <ac:spMkLst>
            <pc:docMk/>
            <pc:sldMk cId="4075285954" sldId="298"/>
            <ac:spMk id="17" creationId="{09341F27-E806-E34F-ABBE-06CA3C3C9B9C}"/>
          </ac:spMkLst>
        </pc:spChg>
        <pc:spChg chg="mod">
          <ac:chgData name="강 현규" userId="b751c0f0fb0cd990" providerId="LiveId" clId="{2F10C41A-24FC-47F4-B770-738A401A8B4B}" dt="2019-11-15T23:58:05.110" v="160" actId="113"/>
          <ac:spMkLst>
            <pc:docMk/>
            <pc:sldMk cId="4075285954" sldId="298"/>
            <ac:spMk id="18" creationId="{FA57C3E4-29DB-7943-A745-69D720B5667F}"/>
          </ac:spMkLst>
        </pc:spChg>
        <pc:spChg chg="mod">
          <ac:chgData name="강 현규" userId="b751c0f0fb0cd990" providerId="LiveId" clId="{2F10C41A-24FC-47F4-B770-738A401A8B4B}" dt="2019-11-15T23:57:25.977" v="147" actId="1036"/>
          <ac:spMkLst>
            <pc:docMk/>
            <pc:sldMk cId="4075285954" sldId="298"/>
            <ac:spMk id="19" creationId="{B47C959E-E40A-9E42-B9EF-80BACD8AF608}"/>
          </ac:spMkLst>
        </pc:spChg>
        <pc:spChg chg="add mod">
          <ac:chgData name="강 현규" userId="b751c0f0fb0cd990" providerId="LiveId" clId="{2F10C41A-24FC-47F4-B770-738A401A8B4B}" dt="2019-11-15T23:57:30.795" v="149" actId="1035"/>
          <ac:spMkLst>
            <pc:docMk/>
            <pc:sldMk cId="4075285954" sldId="298"/>
            <ac:spMk id="26" creationId="{4BFF6A49-977B-447E-9AE7-7B93C535BEFD}"/>
          </ac:spMkLst>
        </pc:spChg>
      </pc:sldChg>
      <pc:sldMasterChg chg="addSp modSp modSldLayout">
        <pc:chgData name="강 현규" userId="b751c0f0fb0cd990" providerId="LiveId" clId="{2F10C41A-24FC-47F4-B770-738A401A8B4B}" dt="2019-11-15T23:50:45.911" v="126" actId="1037"/>
        <pc:sldMasterMkLst>
          <pc:docMk/>
          <pc:sldMasterMk cId="3101648153" sldId="2147483648"/>
        </pc:sldMasterMkLst>
        <pc:spChg chg="add mod">
          <ac:chgData name="강 현규" userId="b751c0f0fb0cd990" providerId="LiveId" clId="{2F10C41A-24FC-47F4-B770-738A401A8B4B}" dt="2019-11-15T23:50:45.911" v="126" actId="1037"/>
          <ac:spMkLst>
            <pc:docMk/>
            <pc:sldMasterMk cId="3101648153" sldId="2147483648"/>
            <ac:spMk id="8" creationId="{873961DB-2165-467E-BE8D-06B1DCCD46E9}"/>
          </ac:spMkLst>
        </pc:spChg>
        <pc:sldLayoutChg chg="addSp delSp modSp">
          <pc:chgData name="강 현규" userId="b751c0f0fb0cd990" providerId="LiveId" clId="{2F10C41A-24FC-47F4-B770-738A401A8B4B}" dt="2019-11-15T23:46:58.750" v="20"/>
          <pc:sldLayoutMkLst>
            <pc:docMk/>
            <pc:sldMasterMk cId="3101648153" sldId="2147483648"/>
            <pc:sldLayoutMk cId="3350290217" sldId="2147483650"/>
          </pc:sldLayoutMkLst>
          <pc:spChg chg="add del mod">
            <ac:chgData name="강 현규" userId="b751c0f0fb0cd990" providerId="LiveId" clId="{2F10C41A-24FC-47F4-B770-738A401A8B4B}" dt="2019-11-15T23:46:58.750" v="20"/>
            <ac:spMkLst>
              <pc:docMk/>
              <pc:sldMasterMk cId="3101648153" sldId="2147483648"/>
              <pc:sldLayoutMk cId="3350290217" sldId="2147483650"/>
              <ac:spMk id="7" creationId="{D8EF38F3-1086-49BA-91CF-761C39F28C58}"/>
            </ac:spMkLst>
          </pc:spChg>
        </pc:sldLayoutChg>
      </pc:sldMasterChg>
    </pc:docChg>
  </pc:docChgLst>
  <pc:docChgLst>
    <pc:chgData name="강 현규" userId="b751c0f0fb0cd990" providerId="LiveId" clId="{E168CB5D-6AFC-CA46-A0FF-371063329FC4}"/>
    <pc:docChg chg="undo custSel addSld delSld modSld sldOrd modNotesMaster">
      <pc:chgData name="강 현규" userId="b751c0f0fb0cd990" providerId="LiveId" clId="{E168CB5D-6AFC-CA46-A0FF-371063329FC4}" dt="2019-11-20T11:38:16.492" v="61" actId="20577"/>
      <pc:docMkLst>
        <pc:docMk/>
      </pc:docMkLst>
      <pc:sldChg chg="modNotesTx">
        <pc:chgData name="강 현규" userId="b751c0f0fb0cd990" providerId="LiveId" clId="{E168CB5D-6AFC-CA46-A0FF-371063329FC4}" dt="2019-11-20T11:34:27.524" v="0" actId="20577"/>
        <pc:sldMkLst>
          <pc:docMk/>
          <pc:sldMk cId="2461526407" sldId="258"/>
        </pc:sldMkLst>
      </pc:sldChg>
      <pc:sldChg chg="modNotes modNotesTx">
        <pc:chgData name="강 현규" userId="b751c0f0fb0cd990" providerId="LiveId" clId="{E168CB5D-6AFC-CA46-A0FF-371063329FC4}" dt="2019-11-20T11:35:32.878" v="5" actId="478"/>
        <pc:sldMkLst>
          <pc:docMk/>
          <pc:sldMk cId="3224089472" sldId="260"/>
        </pc:sldMkLst>
      </pc:sldChg>
      <pc:sldChg chg="modNotesTx">
        <pc:chgData name="강 현규" userId="b751c0f0fb0cd990" providerId="LiveId" clId="{E168CB5D-6AFC-CA46-A0FF-371063329FC4}" dt="2019-11-20T11:36:23.697" v="12" actId="20577"/>
        <pc:sldMkLst>
          <pc:docMk/>
          <pc:sldMk cId="1677337508" sldId="264"/>
        </pc:sldMkLst>
      </pc:sldChg>
      <pc:sldChg chg="modNotesTx">
        <pc:chgData name="강 현규" userId="b751c0f0fb0cd990" providerId="LiveId" clId="{E168CB5D-6AFC-CA46-A0FF-371063329FC4}" dt="2019-11-20T11:37:31.827" v="38" actId="20577"/>
        <pc:sldMkLst>
          <pc:docMk/>
          <pc:sldMk cId="3158960740" sldId="265"/>
        </pc:sldMkLst>
      </pc:sldChg>
      <pc:sldChg chg="modNotesTx">
        <pc:chgData name="강 현규" userId="b751c0f0fb0cd990" providerId="LiveId" clId="{E168CB5D-6AFC-CA46-A0FF-371063329FC4}" dt="2019-11-20T11:36:32.794" v="16" actId="20577"/>
        <pc:sldMkLst>
          <pc:docMk/>
          <pc:sldMk cId="2841971" sldId="268"/>
        </pc:sldMkLst>
      </pc:sldChg>
      <pc:sldChg chg="modNotesTx">
        <pc:chgData name="강 현규" userId="b751c0f0fb0cd990" providerId="LiveId" clId="{E168CB5D-6AFC-CA46-A0FF-371063329FC4}" dt="2019-11-20T11:36:34.917" v="17" actId="20577"/>
        <pc:sldMkLst>
          <pc:docMk/>
          <pc:sldMk cId="1612432391" sldId="269"/>
        </pc:sldMkLst>
      </pc:sldChg>
      <pc:sldChg chg="ord">
        <pc:chgData name="강 현규" userId="b751c0f0fb0cd990" providerId="LiveId" clId="{E168CB5D-6AFC-CA46-A0FF-371063329FC4}" dt="2019-11-20T11:37:59.005" v="46"/>
        <pc:sldMkLst>
          <pc:docMk/>
          <pc:sldMk cId="4167364065" sldId="270"/>
        </pc:sldMkLst>
      </pc:sldChg>
      <pc:sldChg chg="modNotesTx">
        <pc:chgData name="강 현규" userId="b751c0f0fb0cd990" providerId="LiveId" clId="{E168CB5D-6AFC-CA46-A0FF-371063329FC4}" dt="2019-11-20T11:37:26.787" v="36" actId="20577"/>
        <pc:sldMkLst>
          <pc:docMk/>
          <pc:sldMk cId="1622431176" sldId="271"/>
        </pc:sldMkLst>
      </pc:sldChg>
      <pc:sldChg chg="modNotesTx">
        <pc:chgData name="강 현규" userId="b751c0f0fb0cd990" providerId="LiveId" clId="{E168CB5D-6AFC-CA46-A0FF-371063329FC4}" dt="2019-11-20T11:36:36.819" v="18" actId="20577"/>
        <pc:sldMkLst>
          <pc:docMk/>
          <pc:sldMk cId="584480560" sldId="272"/>
        </pc:sldMkLst>
      </pc:sldChg>
      <pc:sldChg chg="del">
        <pc:chgData name="강 현규" userId="b751c0f0fb0cd990" providerId="LiveId" clId="{E168CB5D-6AFC-CA46-A0FF-371063329FC4}" dt="2019-11-20T11:37:37.748" v="41" actId="2696"/>
        <pc:sldMkLst>
          <pc:docMk/>
          <pc:sldMk cId="3315956409" sldId="273"/>
        </pc:sldMkLst>
      </pc:sldChg>
      <pc:sldChg chg="modNotesTx">
        <pc:chgData name="강 현규" userId="b751c0f0fb0cd990" providerId="LiveId" clId="{E168CB5D-6AFC-CA46-A0FF-371063329FC4}" dt="2019-11-20T11:36:51.628" v="25" actId="20577"/>
        <pc:sldMkLst>
          <pc:docMk/>
          <pc:sldMk cId="2652162988" sldId="274"/>
        </pc:sldMkLst>
      </pc:sldChg>
      <pc:sldChg chg="del">
        <pc:chgData name="강 현규" userId="b751c0f0fb0cd990" providerId="LiveId" clId="{E168CB5D-6AFC-CA46-A0FF-371063329FC4}" dt="2019-11-20T11:37:05.107" v="28" actId="2696"/>
        <pc:sldMkLst>
          <pc:docMk/>
          <pc:sldMk cId="991187090" sldId="275"/>
        </pc:sldMkLst>
      </pc:sldChg>
      <pc:sldChg chg="modNotesTx">
        <pc:chgData name="강 현규" userId="b751c0f0fb0cd990" providerId="LiveId" clId="{E168CB5D-6AFC-CA46-A0FF-371063329FC4}" dt="2019-11-20T11:37:15.734" v="31" actId="20577"/>
        <pc:sldMkLst>
          <pc:docMk/>
          <pc:sldMk cId="961246600" sldId="277"/>
        </pc:sldMkLst>
      </pc:sldChg>
      <pc:sldChg chg="del">
        <pc:chgData name="강 현규" userId="b751c0f0fb0cd990" providerId="LiveId" clId="{E168CB5D-6AFC-CA46-A0FF-371063329FC4}" dt="2019-11-20T11:37:56.641" v="45" actId="2696"/>
        <pc:sldMkLst>
          <pc:docMk/>
          <pc:sldMk cId="3048168268" sldId="279"/>
        </pc:sldMkLst>
      </pc:sldChg>
      <pc:sldChg chg="del">
        <pc:chgData name="강 현규" userId="b751c0f0fb0cd990" providerId="LiveId" clId="{E168CB5D-6AFC-CA46-A0FF-371063329FC4}" dt="2019-11-20T11:37:43.940" v="43" actId="2696"/>
        <pc:sldMkLst>
          <pc:docMk/>
          <pc:sldMk cId="3873193231" sldId="280"/>
        </pc:sldMkLst>
      </pc:sldChg>
      <pc:sldChg chg="del">
        <pc:chgData name="강 현규" userId="b751c0f0fb0cd990" providerId="LiveId" clId="{E168CB5D-6AFC-CA46-A0FF-371063329FC4}" dt="2019-11-20T11:37:18.109" v="32" actId="2696"/>
        <pc:sldMkLst>
          <pc:docMk/>
          <pc:sldMk cId="1710046089" sldId="281"/>
        </pc:sldMkLst>
      </pc:sldChg>
      <pc:sldChg chg="modNotesTx">
        <pc:chgData name="강 현규" userId="b751c0f0fb0cd990" providerId="LiveId" clId="{E168CB5D-6AFC-CA46-A0FF-371063329FC4}" dt="2019-11-20T11:36:17.497" v="9" actId="20577"/>
        <pc:sldMkLst>
          <pc:docMk/>
          <pc:sldMk cId="3841450660" sldId="282"/>
        </pc:sldMkLst>
      </pc:sldChg>
      <pc:sldChg chg="modNotesTx">
        <pc:chgData name="강 현규" userId="b751c0f0fb0cd990" providerId="LiveId" clId="{E168CB5D-6AFC-CA46-A0FF-371063329FC4}" dt="2019-11-20T11:36:15.229" v="8" actId="20577"/>
        <pc:sldMkLst>
          <pc:docMk/>
          <pc:sldMk cId="3785100011" sldId="283"/>
        </pc:sldMkLst>
      </pc:sldChg>
      <pc:sldChg chg="del">
        <pc:chgData name="강 현규" userId="b751c0f0fb0cd990" providerId="LiveId" clId="{E168CB5D-6AFC-CA46-A0FF-371063329FC4}" dt="2019-11-20T11:37:08.504" v="30" actId="2696"/>
        <pc:sldMkLst>
          <pc:docMk/>
          <pc:sldMk cId="2356966285" sldId="285"/>
        </pc:sldMkLst>
      </pc:sldChg>
      <pc:sldChg chg="modNotesTx">
        <pc:chgData name="강 현규" userId="b751c0f0fb0cd990" providerId="LiveId" clId="{E168CB5D-6AFC-CA46-A0FF-371063329FC4}" dt="2019-11-20T11:36:54.321" v="26" actId="20577"/>
        <pc:sldMkLst>
          <pc:docMk/>
          <pc:sldMk cId="597702292" sldId="286"/>
        </pc:sldMkLst>
      </pc:sldChg>
      <pc:sldChg chg="modNotesTx">
        <pc:chgData name="강 현규" userId="b751c0f0fb0cd990" providerId="LiveId" clId="{E168CB5D-6AFC-CA46-A0FF-371063329FC4}" dt="2019-11-20T11:36:28.917" v="14" actId="20577"/>
        <pc:sldMkLst>
          <pc:docMk/>
          <pc:sldMk cId="2163832973" sldId="288"/>
        </pc:sldMkLst>
      </pc:sldChg>
      <pc:sldChg chg="modNotesTx">
        <pc:chgData name="강 현규" userId="b751c0f0fb0cd990" providerId="LiveId" clId="{E168CB5D-6AFC-CA46-A0FF-371063329FC4}" dt="2019-11-20T11:36:30.849" v="15" actId="20577"/>
        <pc:sldMkLst>
          <pc:docMk/>
          <pc:sldMk cId="3067384407" sldId="289"/>
        </pc:sldMkLst>
      </pc:sldChg>
      <pc:sldChg chg="modNotesTx">
        <pc:chgData name="강 현규" userId="b751c0f0fb0cd990" providerId="LiveId" clId="{E168CB5D-6AFC-CA46-A0FF-371063329FC4}" dt="2019-11-20T11:36:40.612" v="20" actId="20577"/>
        <pc:sldMkLst>
          <pc:docMk/>
          <pc:sldMk cId="4135858133" sldId="290"/>
        </pc:sldMkLst>
      </pc:sldChg>
      <pc:sldChg chg="modNotesTx">
        <pc:chgData name="강 현규" userId="b751c0f0fb0cd990" providerId="LiveId" clId="{E168CB5D-6AFC-CA46-A0FF-371063329FC4}" dt="2019-11-20T11:36:42.576" v="21" actId="20577"/>
        <pc:sldMkLst>
          <pc:docMk/>
          <pc:sldMk cId="4248093853" sldId="291"/>
        </pc:sldMkLst>
      </pc:sldChg>
      <pc:sldChg chg="modNotesTx">
        <pc:chgData name="강 현규" userId="b751c0f0fb0cd990" providerId="LiveId" clId="{E168CB5D-6AFC-CA46-A0FF-371063329FC4}" dt="2019-11-20T11:37:35.219" v="39" actId="20577"/>
        <pc:sldMkLst>
          <pc:docMk/>
          <pc:sldMk cId="2469190597" sldId="292"/>
        </pc:sldMkLst>
      </pc:sldChg>
      <pc:sldChg chg="del">
        <pc:chgData name="강 현규" userId="b751c0f0fb0cd990" providerId="LiveId" clId="{E168CB5D-6AFC-CA46-A0FF-371063329FC4}" dt="2019-11-20T11:37:24.429" v="35" actId="2696"/>
        <pc:sldMkLst>
          <pc:docMk/>
          <pc:sldMk cId="3602235908" sldId="294"/>
        </pc:sldMkLst>
      </pc:sldChg>
      <pc:sldChg chg="del">
        <pc:chgData name="강 현규" userId="b751c0f0fb0cd990" providerId="LiveId" clId="{E168CB5D-6AFC-CA46-A0FF-371063329FC4}" dt="2019-11-20T11:37:20.764" v="33" actId="2696"/>
        <pc:sldMkLst>
          <pc:docMk/>
          <pc:sldMk cId="1234371441" sldId="296"/>
        </pc:sldMkLst>
      </pc:sldChg>
      <pc:sldChg chg="modNotesTx">
        <pc:chgData name="강 현규" userId="b751c0f0fb0cd990" providerId="LiveId" clId="{E168CB5D-6AFC-CA46-A0FF-371063329FC4}" dt="2019-11-20T11:36:58.812" v="27" actId="20577"/>
        <pc:sldMkLst>
          <pc:docMk/>
          <pc:sldMk cId="3713238840" sldId="297"/>
        </pc:sldMkLst>
      </pc:sldChg>
      <pc:sldChg chg="del">
        <pc:chgData name="강 현규" userId="b751c0f0fb0cd990" providerId="LiveId" clId="{E168CB5D-6AFC-CA46-A0FF-371063329FC4}" dt="2019-11-20T11:37:29.566" v="37" actId="2696"/>
        <pc:sldMkLst>
          <pc:docMk/>
          <pc:sldMk cId="4075285954" sldId="298"/>
        </pc:sldMkLst>
      </pc:sldChg>
      <pc:sldChg chg="modNotesTx">
        <pc:chgData name="강 현규" userId="b751c0f0fb0cd990" providerId="LiveId" clId="{E168CB5D-6AFC-CA46-A0FF-371063329FC4}" dt="2019-11-20T11:36:19.551" v="10" actId="20577"/>
        <pc:sldMkLst>
          <pc:docMk/>
          <pc:sldMk cId="1130811933" sldId="299"/>
        </pc:sldMkLst>
      </pc:sldChg>
      <pc:sldChg chg="modNotesTx">
        <pc:chgData name="강 현규" userId="b751c0f0fb0cd990" providerId="LiveId" clId="{E168CB5D-6AFC-CA46-A0FF-371063329FC4}" dt="2019-11-20T11:36:21.514" v="11" actId="20577"/>
        <pc:sldMkLst>
          <pc:docMk/>
          <pc:sldMk cId="1325721585" sldId="300"/>
        </pc:sldMkLst>
      </pc:sldChg>
      <pc:sldChg chg="del">
        <pc:chgData name="강 현규" userId="b751c0f0fb0cd990" providerId="LiveId" clId="{E168CB5D-6AFC-CA46-A0FF-371063329FC4}" dt="2019-11-20T11:37:22.305" v="34" actId="2696"/>
        <pc:sldMkLst>
          <pc:docMk/>
          <pc:sldMk cId="3863189152" sldId="301"/>
        </pc:sldMkLst>
      </pc:sldChg>
      <pc:sldChg chg="del">
        <pc:chgData name="강 현규" userId="b751c0f0fb0cd990" providerId="LiveId" clId="{E168CB5D-6AFC-CA46-A0FF-371063329FC4}" dt="2019-11-20T11:37:05.137" v="29" actId="2696"/>
        <pc:sldMkLst>
          <pc:docMk/>
          <pc:sldMk cId="2976864355" sldId="302"/>
        </pc:sldMkLst>
      </pc:sldChg>
      <pc:sldChg chg="modNotesTx">
        <pc:chgData name="강 현규" userId="b751c0f0fb0cd990" providerId="LiveId" clId="{E168CB5D-6AFC-CA46-A0FF-371063329FC4}" dt="2019-11-20T11:36:13.332" v="7" actId="20577"/>
        <pc:sldMkLst>
          <pc:docMk/>
          <pc:sldMk cId="2149427824" sldId="303"/>
        </pc:sldMkLst>
      </pc:sldChg>
      <pc:sldChg chg="del">
        <pc:chgData name="강 현규" userId="b751c0f0fb0cd990" providerId="LiveId" clId="{E168CB5D-6AFC-CA46-A0FF-371063329FC4}" dt="2019-11-20T11:37:42.115" v="42" actId="2696"/>
        <pc:sldMkLst>
          <pc:docMk/>
          <pc:sldMk cId="3764095874" sldId="306"/>
        </pc:sldMkLst>
      </pc:sldChg>
      <pc:sldChg chg="del">
        <pc:chgData name="강 현규" userId="b751c0f0fb0cd990" providerId="LiveId" clId="{E168CB5D-6AFC-CA46-A0FF-371063329FC4}" dt="2019-11-20T11:37:37.742" v="40" actId="2696"/>
        <pc:sldMkLst>
          <pc:docMk/>
          <pc:sldMk cId="1147243942" sldId="307"/>
        </pc:sldMkLst>
      </pc:sldChg>
      <pc:sldChg chg="ord">
        <pc:chgData name="강 현규" userId="b751c0f0fb0cd990" providerId="LiveId" clId="{E168CB5D-6AFC-CA46-A0FF-371063329FC4}" dt="2019-11-20T11:38:00.924" v="47"/>
        <pc:sldMkLst>
          <pc:docMk/>
          <pc:sldMk cId="3022075941" sldId="308"/>
        </pc:sldMkLst>
      </pc:sldChg>
      <pc:sldChg chg="modNotesTx">
        <pc:chgData name="강 현규" userId="b751c0f0fb0cd990" providerId="LiveId" clId="{E168CB5D-6AFC-CA46-A0FF-371063329FC4}" dt="2019-11-20T11:36:47.083" v="23" actId="20577"/>
        <pc:sldMkLst>
          <pc:docMk/>
          <pc:sldMk cId="2953215493" sldId="309"/>
        </pc:sldMkLst>
      </pc:sldChg>
      <pc:sldChg chg="modNotesTx">
        <pc:chgData name="강 현규" userId="b751c0f0fb0cd990" providerId="LiveId" clId="{E168CB5D-6AFC-CA46-A0FF-371063329FC4}" dt="2019-11-20T11:36:38.757" v="19" actId="20577"/>
        <pc:sldMkLst>
          <pc:docMk/>
          <pc:sldMk cId="3620010837" sldId="310"/>
        </pc:sldMkLst>
      </pc:sldChg>
      <pc:sldChg chg="modNotesTx">
        <pc:chgData name="강 현규" userId="b751c0f0fb0cd990" providerId="LiveId" clId="{E168CB5D-6AFC-CA46-A0FF-371063329FC4}" dt="2019-11-20T11:36:49.075" v="24" actId="20577"/>
        <pc:sldMkLst>
          <pc:docMk/>
          <pc:sldMk cId="857331322" sldId="311"/>
        </pc:sldMkLst>
      </pc:sldChg>
      <pc:sldChg chg="modNotesTx">
        <pc:chgData name="강 현규" userId="b751c0f0fb0cd990" providerId="LiveId" clId="{E168CB5D-6AFC-CA46-A0FF-371063329FC4}" dt="2019-11-20T11:36:25.573" v="13" actId="20577"/>
        <pc:sldMkLst>
          <pc:docMk/>
          <pc:sldMk cId="160851171" sldId="312"/>
        </pc:sldMkLst>
      </pc:sldChg>
      <pc:sldChg chg="modNotesTx">
        <pc:chgData name="강 현규" userId="b751c0f0fb0cd990" providerId="LiveId" clId="{E168CB5D-6AFC-CA46-A0FF-371063329FC4}" dt="2019-11-20T11:36:44.522" v="22" actId="20577"/>
        <pc:sldMkLst>
          <pc:docMk/>
          <pc:sldMk cId="2806454303" sldId="313"/>
        </pc:sldMkLst>
      </pc:sldChg>
      <pc:sldChg chg="modNotesTx">
        <pc:chgData name="강 현규" userId="b751c0f0fb0cd990" providerId="LiveId" clId="{E168CB5D-6AFC-CA46-A0FF-371063329FC4}" dt="2019-11-20T11:36:10.888" v="6" actId="20577"/>
        <pc:sldMkLst>
          <pc:docMk/>
          <pc:sldMk cId="1181971050" sldId="318"/>
        </pc:sldMkLst>
      </pc:sldChg>
      <pc:sldChg chg="modSp add">
        <pc:chgData name="강 현규" userId="b751c0f0fb0cd990" providerId="LiveId" clId="{E168CB5D-6AFC-CA46-A0FF-371063329FC4}" dt="2019-11-20T11:38:16.492" v="61" actId="20577"/>
        <pc:sldMkLst>
          <pc:docMk/>
          <pc:sldMk cId="481279976" sldId="319"/>
        </pc:sldMkLst>
        <pc:spChg chg="mod">
          <ac:chgData name="강 현규" userId="b751c0f0fb0cd990" providerId="LiveId" clId="{E168CB5D-6AFC-CA46-A0FF-371063329FC4}" dt="2019-11-20T11:38:16.492" v="61" actId="20577"/>
          <ac:spMkLst>
            <pc:docMk/>
            <pc:sldMk cId="481279976" sldId="319"/>
            <ac:spMk id="3" creationId="{3A7AAAFF-EAAD-4827-AFE9-614821584A91}"/>
          </ac:spMkLst>
        </pc:spChg>
      </pc:sldChg>
    </pc:docChg>
  </pc:docChgLst>
  <pc:docChgLst>
    <pc:chgData name="강 현규" userId="b751c0f0fb0cd990" providerId="LiveId" clId="{9B62C759-B394-4819-837F-874861B1CA76}"/>
    <pc:docChg chg="undo redo custSel addSld delSld modSld sldOrd modMainMaster">
      <pc:chgData name="강 현규" userId="b751c0f0fb0cd990" providerId="LiveId" clId="{9B62C759-B394-4819-837F-874861B1CA76}" dt="2019-11-08T03:06:26.124" v="1281" actId="20577"/>
      <pc:docMkLst>
        <pc:docMk/>
      </pc:docMkLst>
      <pc:sldChg chg="modSp">
        <pc:chgData name="강 현규" userId="b751c0f0fb0cd990" providerId="LiveId" clId="{9B62C759-B394-4819-837F-874861B1CA76}" dt="2019-11-08T02:46:54.082" v="233" actId="20577"/>
        <pc:sldMkLst>
          <pc:docMk/>
          <pc:sldMk cId="2461526407" sldId="258"/>
        </pc:sldMkLst>
        <pc:spChg chg="mod">
          <ac:chgData name="강 현규" userId="b751c0f0fb0cd990" providerId="LiveId" clId="{9B62C759-B394-4819-837F-874861B1CA76}" dt="2019-11-08T02:42:11.981" v="105" actId="14100"/>
          <ac:spMkLst>
            <pc:docMk/>
            <pc:sldMk cId="2461526407" sldId="258"/>
            <ac:spMk id="2" creationId="{2B27940B-0947-A04B-A687-55D8D6B19815}"/>
          </ac:spMkLst>
        </pc:spChg>
        <pc:spChg chg="mod">
          <ac:chgData name="강 현규" userId="b751c0f0fb0cd990" providerId="LiveId" clId="{9B62C759-B394-4819-837F-874861B1CA76}" dt="2019-11-08T02:46:54.082" v="233" actId="20577"/>
          <ac:spMkLst>
            <pc:docMk/>
            <pc:sldMk cId="2461526407" sldId="258"/>
            <ac:spMk id="3" creationId="{24F341C5-9FA2-A445-B2E1-1B1A2BB2F72D}"/>
          </ac:spMkLst>
        </pc:spChg>
      </pc:sldChg>
      <pc:sldChg chg="modSp add">
        <pc:chgData name="강 현규" userId="b751c0f0fb0cd990" providerId="LiveId" clId="{9B62C759-B394-4819-837F-874861B1CA76}" dt="2019-11-08T02:47:37.329" v="243" actId="20577"/>
        <pc:sldMkLst>
          <pc:docMk/>
          <pc:sldMk cId="3224089472" sldId="260"/>
        </pc:sldMkLst>
        <pc:spChg chg="mod">
          <ac:chgData name="강 현규" userId="b751c0f0fb0cd990" providerId="LiveId" clId="{9B62C759-B394-4819-837F-874861B1CA76}" dt="2019-11-08T02:47:37.329" v="243" actId="20577"/>
          <ac:spMkLst>
            <pc:docMk/>
            <pc:sldMk cId="3224089472" sldId="260"/>
            <ac:spMk id="2" creationId="{39947604-8FF2-4179-8269-B2A8E30DCD51}"/>
          </ac:spMkLst>
        </pc:spChg>
      </pc:sldChg>
      <pc:sldChg chg="modSp add">
        <pc:chgData name="강 현규" userId="b751c0f0fb0cd990" providerId="LiveId" clId="{9B62C759-B394-4819-837F-874861B1CA76}" dt="2019-11-08T02:55:10.434" v="594" actId="20577"/>
        <pc:sldMkLst>
          <pc:docMk/>
          <pc:sldMk cId="2754986757" sldId="261"/>
        </pc:sldMkLst>
        <pc:spChg chg="mod">
          <ac:chgData name="강 현규" userId="b751c0f0fb0cd990" providerId="LiveId" clId="{9B62C759-B394-4819-837F-874861B1CA76}" dt="2019-11-08T02:55:10.434" v="594" actId="20577"/>
          <ac:spMkLst>
            <pc:docMk/>
            <pc:sldMk cId="2754986757" sldId="261"/>
            <ac:spMk id="2" creationId="{39947604-8FF2-4179-8269-B2A8E30DCD51}"/>
          </ac:spMkLst>
        </pc:spChg>
      </pc:sldChg>
      <pc:sldChg chg="modSp add">
        <pc:chgData name="강 현규" userId="b751c0f0fb0cd990" providerId="LiveId" clId="{9B62C759-B394-4819-837F-874861B1CA76}" dt="2019-11-08T02:59:46.508" v="874" actId="20577"/>
        <pc:sldMkLst>
          <pc:docMk/>
          <pc:sldMk cId="1677337508" sldId="264"/>
        </pc:sldMkLst>
        <pc:spChg chg="mod">
          <ac:chgData name="강 현규" userId="b751c0f0fb0cd990" providerId="LiveId" clId="{9B62C759-B394-4819-837F-874861B1CA76}" dt="2019-11-08T02:59:20.848" v="825" actId="20577"/>
          <ac:spMkLst>
            <pc:docMk/>
            <pc:sldMk cId="1677337508" sldId="264"/>
            <ac:spMk id="2" creationId="{39947604-8FF2-4179-8269-B2A8E30DCD51}"/>
          </ac:spMkLst>
        </pc:spChg>
        <pc:spChg chg="mod">
          <ac:chgData name="강 현규" userId="b751c0f0fb0cd990" providerId="LiveId" clId="{9B62C759-B394-4819-837F-874861B1CA76}" dt="2019-11-08T02:59:46.508" v="874" actId="20577"/>
          <ac:spMkLst>
            <pc:docMk/>
            <pc:sldMk cId="1677337508" sldId="264"/>
            <ac:spMk id="3" creationId="{3A7AAAFF-EAAD-4827-AFE9-614821584A91}"/>
          </ac:spMkLst>
        </pc:spChg>
      </pc:sldChg>
      <pc:sldChg chg="modSp add">
        <pc:chgData name="강 현규" userId="b751c0f0fb0cd990" providerId="LiveId" clId="{9B62C759-B394-4819-837F-874861B1CA76}" dt="2019-11-08T02:49:56.971" v="442" actId="20577"/>
        <pc:sldMkLst>
          <pc:docMk/>
          <pc:sldMk cId="3158960740" sldId="265"/>
        </pc:sldMkLst>
        <pc:spChg chg="mod">
          <ac:chgData name="강 현규" userId="b751c0f0fb0cd990" providerId="LiveId" clId="{9B62C759-B394-4819-837F-874861B1CA76}" dt="2019-11-08T02:49:56.971" v="442" actId="20577"/>
          <ac:spMkLst>
            <pc:docMk/>
            <pc:sldMk cId="3158960740" sldId="265"/>
            <ac:spMk id="2" creationId="{39947604-8FF2-4179-8269-B2A8E30DCD51}"/>
          </ac:spMkLst>
        </pc:spChg>
      </pc:sldChg>
      <pc:sldChg chg="addSp delSp modSp add">
        <pc:chgData name="강 현규" userId="b751c0f0fb0cd990" providerId="LiveId" clId="{9B62C759-B394-4819-837F-874861B1CA76}" dt="2019-11-08T02:54:09.966" v="581"/>
        <pc:sldMkLst>
          <pc:docMk/>
          <pc:sldMk cId="872529275" sldId="267"/>
        </pc:sldMkLst>
        <pc:spChg chg="del mod">
          <ac:chgData name="강 현규" userId="b751c0f0fb0cd990" providerId="LiveId" clId="{9B62C759-B394-4819-837F-874861B1CA76}" dt="2019-11-08T02:54:07.859" v="580" actId="478"/>
          <ac:spMkLst>
            <pc:docMk/>
            <pc:sldMk cId="872529275" sldId="267"/>
            <ac:spMk id="2" creationId="{39947604-8FF2-4179-8269-B2A8E30DCD51}"/>
          </ac:spMkLst>
        </pc:spChg>
        <pc:spChg chg="add mod">
          <ac:chgData name="강 현규" userId="b751c0f0fb0cd990" providerId="LiveId" clId="{9B62C759-B394-4819-837F-874861B1CA76}" dt="2019-11-08T02:54:09.966" v="581"/>
          <ac:spMkLst>
            <pc:docMk/>
            <pc:sldMk cId="872529275" sldId="267"/>
            <ac:spMk id="5" creationId="{0BB4CDF9-70A3-4344-8661-839834664C7E}"/>
          </ac:spMkLst>
        </pc:spChg>
      </pc:sldChg>
      <pc:sldChg chg="modSp add">
        <pc:chgData name="강 현규" userId="b751c0f0fb0cd990" providerId="LiveId" clId="{9B62C759-B394-4819-837F-874861B1CA76}" dt="2019-11-08T02:56:26.274" v="638" actId="20577"/>
        <pc:sldMkLst>
          <pc:docMk/>
          <pc:sldMk cId="2841971" sldId="268"/>
        </pc:sldMkLst>
        <pc:spChg chg="mod">
          <ac:chgData name="강 현규" userId="b751c0f0fb0cd990" providerId="LiveId" clId="{9B62C759-B394-4819-837F-874861B1CA76}" dt="2019-11-08T02:56:19.625" v="628" actId="20577"/>
          <ac:spMkLst>
            <pc:docMk/>
            <pc:sldMk cId="2841971" sldId="268"/>
            <ac:spMk id="2" creationId="{39947604-8FF2-4179-8269-B2A8E30DCD51}"/>
          </ac:spMkLst>
        </pc:spChg>
        <pc:spChg chg="mod">
          <ac:chgData name="강 현규" userId="b751c0f0fb0cd990" providerId="LiveId" clId="{9B62C759-B394-4819-837F-874861B1CA76}" dt="2019-11-08T02:56:26.274" v="638" actId="20577"/>
          <ac:spMkLst>
            <pc:docMk/>
            <pc:sldMk cId="2841971" sldId="268"/>
            <ac:spMk id="3" creationId="{3A7AAAFF-EAAD-4827-AFE9-614821584A91}"/>
          </ac:spMkLst>
        </pc:spChg>
      </pc:sldChg>
      <pc:sldChg chg="modSp add">
        <pc:chgData name="강 현규" userId="b751c0f0fb0cd990" providerId="LiveId" clId="{9B62C759-B394-4819-837F-874861B1CA76}" dt="2019-11-08T02:57:29.043" v="764" actId="20577"/>
        <pc:sldMkLst>
          <pc:docMk/>
          <pc:sldMk cId="1612432391" sldId="269"/>
        </pc:sldMkLst>
        <pc:spChg chg="mod">
          <ac:chgData name="강 현규" userId="b751c0f0fb0cd990" providerId="LiveId" clId="{9B62C759-B394-4819-837F-874861B1CA76}" dt="2019-11-08T02:57:29.043" v="764" actId="20577"/>
          <ac:spMkLst>
            <pc:docMk/>
            <pc:sldMk cId="1612432391" sldId="269"/>
            <ac:spMk id="3" creationId="{3A7AAAFF-EAAD-4827-AFE9-614821584A91}"/>
          </ac:spMkLst>
        </pc:spChg>
      </pc:sldChg>
      <pc:sldChg chg="modSp add">
        <pc:chgData name="강 현규" userId="b751c0f0fb0cd990" providerId="LiveId" clId="{9B62C759-B394-4819-837F-874861B1CA76}" dt="2019-11-08T03:02:48.161" v="974" actId="20577"/>
        <pc:sldMkLst>
          <pc:docMk/>
          <pc:sldMk cId="4167364065" sldId="270"/>
        </pc:sldMkLst>
        <pc:spChg chg="mod">
          <ac:chgData name="강 현규" userId="b751c0f0fb0cd990" providerId="LiveId" clId="{9B62C759-B394-4819-837F-874861B1CA76}" dt="2019-11-08T03:02:48.161" v="974" actId="20577"/>
          <ac:spMkLst>
            <pc:docMk/>
            <pc:sldMk cId="4167364065" sldId="270"/>
            <ac:spMk id="3" creationId="{3A7AAAFF-EAAD-4827-AFE9-614821584A91}"/>
          </ac:spMkLst>
        </pc:spChg>
      </pc:sldChg>
      <pc:sldChg chg="add">
        <pc:chgData name="강 현규" userId="b751c0f0fb0cd990" providerId="LiveId" clId="{9B62C759-B394-4819-837F-874861B1CA76}" dt="2019-11-08T02:59:08.841" v="783"/>
        <pc:sldMkLst>
          <pc:docMk/>
          <pc:sldMk cId="1622431176" sldId="271"/>
        </pc:sldMkLst>
      </pc:sldChg>
      <pc:sldChg chg="modSp add">
        <pc:chgData name="강 현규" userId="b751c0f0fb0cd990" providerId="LiveId" clId="{9B62C759-B394-4819-837F-874861B1CA76}" dt="2019-11-08T03:03:12.674" v="1016" actId="20577"/>
        <pc:sldMkLst>
          <pc:docMk/>
          <pc:sldMk cId="584480560" sldId="272"/>
        </pc:sldMkLst>
        <pc:spChg chg="mod">
          <ac:chgData name="강 현규" userId="b751c0f0fb0cd990" providerId="LiveId" clId="{9B62C759-B394-4819-837F-874861B1CA76}" dt="2019-11-08T03:03:12.674" v="1016" actId="20577"/>
          <ac:spMkLst>
            <pc:docMk/>
            <pc:sldMk cId="584480560" sldId="272"/>
            <ac:spMk id="3" creationId="{3A7AAAFF-EAAD-4827-AFE9-614821584A91}"/>
          </ac:spMkLst>
        </pc:spChg>
      </pc:sldChg>
      <pc:sldChg chg="modSp add">
        <pc:chgData name="강 현규" userId="b751c0f0fb0cd990" providerId="LiveId" clId="{9B62C759-B394-4819-837F-874861B1CA76}" dt="2019-11-08T03:03:29.075" v="1040" actId="20577"/>
        <pc:sldMkLst>
          <pc:docMk/>
          <pc:sldMk cId="3315956409" sldId="273"/>
        </pc:sldMkLst>
        <pc:spChg chg="mod">
          <ac:chgData name="강 현규" userId="b751c0f0fb0cd990" providerId="LiveId" clId="{9B62C759-B394-4819-837F-874861B1CA76}" dt="2019-11-08T03:03:29.075" v="1040" actId="20577"/>
          <ac:spMkLst>
            <pc:docMk/>
            <pc:sldMk cId="3315956409" sldId="273"/>
            <ac:spMk id="3" creationId="{3A7AAAFF-EAAD-4827-AFE9-614821584A91}"/>
          </ac:spMkLst>
        </pc:spChg>
      </pc:sldChg>
      <pc:sldChg chg="modSp add">
        <pc:chgData name="강 현규" userId="b751c0f0fb0cd990" providerId="LiveId" clId="{9B62C759-B394-4819-837F-874861B1CA76}" dt="2019-11-08T03:06:26.124" v="1281" actId="20577"/>
        <pc:sldMkLst>
          <pc:docMk/>
          <pc:sldMk cId="2652162988" sldId="274"/>
        </pc:sldMkLst>
        <pc:spChg chg="mod">
          <ac:chgData name="강 현규" userId="b751c0f0fb0cd990" providerId="LiveId" clId="{9B62C759-B394-4819-837F-874861B1CA76}" dt="2019-11-08T03:04:42.003" v="1137" actId="20577"/>
          <ac:spMkLst>
            <pc:docMk/>
            <pc:sldMk cId="2652162988" sldId="274"/>
            <ac:spMk id="2" creationId="{39947604-8FF2-4179-8269-B2A8E30DCD51}"/>
          </ac:spMkLst>
        </pc:spChg>
        <pc:spChg chg="mod">
          <ac:chgData name="강 현규" userId="b751c0f0fb0cd990" providerId="LiveId" clId="{9B62C759-B394-4819-837F-874861B1CA76}" dt="2019-11-08T03:06:26.124" v="1281" actId="20577"/>
          <ac:spMkLst>
            <pc:docMk/>
            <pc:sldMk cId="2652162988" sldId="274"/>
            <ac:spMk id="3" creationId="{3A7AAAFF-EAAD-4827-AFE9-614821584A91}"/>
          </ac:spMkLst>
        </pc:spChg>
      </pc:sldChg>
      <pc:sldMasterChg chg="modSldLayout">
        <pc:chgData name="강 현규" userId="b751c0f0fb0cd990" providerId="LiveId" clId="{9B62C759-B394-4819-837F-874861B1CA76}" dt="2019-11-08T02:49:18.140" v="402" actId="255"/>
        <pc:sldMasterMkLst>
          <pc:docMk/>
          <pc:sldMasterMk cId="3101648153" sldId="2147483648"/>
        </pc:sldMasterMkLst>
        <pc:sldLayoutChg chg="modSp">
          <pc:chgData name="강 현규" userId="b751c0f0fb0cd990" providerId="LiveId" clId="{9B62C759-B394-4819-837F-874861B1CA76}" dt="2019-11-08T02:49:18.140" v="402" actId="255"/>
          <pc:sldLayoutMkLst>
            <pc:docMk/>
            <pc:sldMasterMk cId="3101648153" sldId="2147483648"/>
            <pc:sldLayoutMk cId="3350290217" sldId="2147483650"/>
          </pc:sldLayoutMkLst>
          <pc:spChg chg="mod">
            <ac:chgData name="강 현규" userId="b751c0f0fb0cd990" providerId="LiveId" clId="{9B62C759-B394-4819-837F-874861B1CA76}" dt="2019-11-08T02:49:18.140" v="402" actId="255"/>
            <ac:spMkLst>
              <pc:docMk/>
              <pc:sldMasterMk cId="3101648153" sldId="2147483648"/>
              <pc:sldLayoutMk cId="3350290217" sldId="2147483650"/>
              <ac:spMk id="2" creationId="{00000000-0000-0000-0000-000000000000}"/>
            </ac:spMkLst>
          </pc:spChg>
          <pc:spChg chg="mod">
            <ac:chgData name="강 현규" userId="b751c0f0fb0cd990" providerId="LiveId" clId="{9B62C759-B394-4819-837F-874861B1CA76}" dt="2019-11-08T02:49:12.952" v="401" actId="14100"/>
            <ac:spMkLst>
              <pc:docMk/>
              <pc:sldMasterMk cId="3101648153" sldId="2147483648"/>
              <pc:sldLayoutMk cId="3350290217"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023500-A564-014F-A3EA-5564275EAC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5F350D-7EEB-8F4F-8F37-5A96E4594E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DE8119-7CB6-8246-9EB8-C868F8FA3CFD}" type="datetimeFigureOut">
              <a:rPr lang="en-US" smtClean="0"/>
              <a:t>11/20/19</a:t>
            </a:fld>
            <a:endParaRPr lang="en-US"/>
          </a:p>
        </p:txBody>
      </p:sp>
      <p:sp>
        <p:nvSpPr>
          <p:cNvPr id="4" name="Footer Placeholder 3">
            <a:extLst>
              <a:ext uri="{FF2B5EF4-FFF2-40B4-BE49-F238E27FC236}">
                <a16:creationId xmlns:a16="http://schemas.microsoft.com/office/drawing/2014/main" id="{2CDAB123-BCD7-FA49-821B-1A3584F543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EE5072-D827-A54B-A296-8CE7381EA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F703F-D7F0-0B43-81EF-6C272E6F6973}" type="slidenum">
              <a:rPr lang="en-US" smtClean="0"/>
              <a:t>‹#›</a:t>
            </a:fld>
            <a:endParaRPr lang="en-US"/>
          </a:p>
        </p:txBody>
      </p:sp>
    </p:spTree>
    <p:extLst>
      <p:ext uri="{BB962C8B-B14F-4D97-AF65-F5344CB8AC3E}">
        <p14:creationId xmlns:p14="http://schemas.microsoft.com/office/powerpoint/2010/main" val="378476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9CDB1-AA90-C848-BFF5-9F25B9DC60D1}" type="datetimeFigureOut">
              <a:rPr lang="en-US" smtClean="0"/>
              <a:t>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E654E-C9EE-F846-946C-3E9C483EF650}" type="slidenum">
              <a:rPr lang="en-US" smtClean="0"/>
              <a:t>‹#›</a:t>
            </a:fld>
            <a:endParaRPr lang="en-US"/>
          </a:p>
        </p:txBody>
      </p:sp>
    </p:spTree>
    <p:extLst>
      <p:ext uri="{BB962C8B-B14F-4D97-AF65-F5344CB8AC3E}">
        <p14:creationId xmlns:p14="http://schemas.microsoft.com/office/powerpoint/2010/main" val="198541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999E654E-C9EE-F846-946C-3E9C483EF650}" type="slidenum">
              <a:rPr lang="en-US" smtClean="0"/>
              <a:t>1</a:t>
            </a:fld>
            <a:endParaRPr lang="en-US"/>
          </a:p>
        </p:txBody>
      </p:sp>
    </p:spTree>
    <p:extLst>
      <p:ext uri="{BB962C8B-B14F-4D97-AF65-F5344CB8AC3E}">
        <p14:creationId xmlns:p14="http://schemas.microsoft.com/office/powerpoint/2010/main" val="139921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8</a:t>
            </a:fld>
            <a:endParaRPr lang="en-US"/>
          </a:p>
        </p:txBody>
      </p:sp>
    </p:spTree>
    <p:extLst>
      <p:ext uri="{BB962C8B-B14F-4D97-AF65-F5344CB8AC3E}">
        <p14:creationId xmlns:p14="http://schemas.microsoft.com/office/powerpoint/2010/main" val="299354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In addition: </a:t>
            </a:r>
            <a:br>
              <a:rPr lang="en-US" dirty="0"/>
            </a:br>
            <a:r>
              <a:rPr lang="en-US" sz="1700" dirty="0"/>
              <a:t>Two parts</a:t>
            </a:r>
          </a:p>
          <a:p>
            <a:pPr lvl="1">
              <a:spcBef>
                <a:spcPts val="0"/>
              </a:spcBef>
            </a:pPr>
            <a:r>
              <a:rPr lang="en-US" sz="1600" dirty="0"/>
              <a:t>Quantify error in coefficients of the equations</a:t>
            </a:r>
          </a:p>
          <a:p>
            <a:pPr lvl="1">
              <a:spcBef>
                <a:spcPts val="0"/>
              </a:spcBef>
            </a:pPr>
            <a:r>
              <a:rPr lang="en-US" sz="1600" dirty="0"/>
              <a:t>Assess convergence of time stepping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439203F-AD29-CC43-9520-2BC07B2DE7A8}" type="slidenum">
              <a:rPr lang="en-US" smtClean="0"/>
              <a:t>9</a:t>
            </a:fld>
            <a:endParaRPr lang="en-US"/>
          </a:p>
        </p:txBody>
      </p:sp>
    </p:spTree>
    <p:extLst>
      <p:ext uri="{BB962C8B-B14F-4D97-AF65-F5344CB8AC3E}">
        <p14:creationId xmlns:p14="http://schemas.microsoft.com/office/powerpoint/2010/main" val="37305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Nudging = data assimilation technique in aerosol-climate simulations</a:t>
            </a:r>
          </a:p>
          <a:p>
            <a:pPr marL="171450" indent="-171450">
              <a:buFontTx/>
              <a:buChar char="-"/>
            </a:pPr>
            <a:r>
              <a:rPr lang="en-US" sz="1200" b="0" i="0" kern="1200" dirty="0">
                <a:solidFill>
                  <a:schemeClr val="tx1"/>
                </a:solidFill>
                <a:effectLst/>
                <a:latin typeface="+mn-lt"/>
                <a:ea typeface="+mn-ea"/>
                <a:cs typeface="+mn-cs"/>
              </a:rPr>
              <a:t>Can quantify model sensitivities in precipitation and cloud forcing </a:t>
            </a:r>
          </a:p>
          <a:p>
            <a:pPr marL="171450" indent="-171450">
              <a:buFontTx/>
              <a:buChar char="-"/>
            </a:pPr>
            <a:r>
              <a:rPr lang="en-US" sz="1200" b="0" i="0" kern="1200" dirty="0">
                <a:solidFill>
                  <a:schemeClr val="tx1"/>
                </a:solidFill>
                <a:effectLst/>
                <a:latin typeface="+mn-lt"/>
                <a:ea typeface="+mn-ea"/>
                <a:cs typeface="+mn-cs"/>
              </a:rPr>
              <a:t>Convection, temperature, wind nudging</a:t>
            </a:r>
          </a:p>
          <a:p>
            <a:pPr marL="171450" indent="-171450">
              <a:buFontTx/>
              <a:buChar char="-"/>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From Hui’s email: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About a year ago, Kai noticed that the nudged simulations he conducted using EAMv1 was giving unexpected results. After some investigation, he realized that the implementation of nudging in this new version was different from what he was (and many others were) used to in CAM5. The new implementation was not as flexible or comprehensive, and the design was also a bit different. There existed comments in the code that provided some explanation of the new implementation but there was no separate user guide about it. As a result, most of the users and developers were unaware of those changes. This was the background of that slide deck which Kai distributed to the E3SM mailing list, and I took screenshots of the first 2 pages of their slides for our 2nd "success story".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 inconveniences in the new code motivated Kai and Jian to revise the implementation in EAMv1. In that process, they also conducted a comprehensive evaluation of the characteristics of the nudged simulations, as well as the sensitivities of the results to how the nudged simulations were configured at run time (for example, which model-simulated fields to nudge, how to deal with the fact that the externally specified constraining data has a lower time resolution than the model's time step, etc.) Based on Kai's experience, they described two types of anticipated applications of the nudging capability: (1) to carry out sensitivity experiments for the evaluation (validation) of the simulated long-term statistics, using nudging to increase the signal-to-noise ratio of the results so that one can use shorter simulations and hence save computer time; (2) to steer the model-simulated atmospheric flow to evolve like the observations at shorter time scales to facilitate model evaluation (validation) from a more deterministic perspective. In that paper, they evaluated the model results in both scenarios and made recommendations on how to configure the nudged simulations in either case.</a:t>
            </a:r>
          </a:p>
          <a:p>
            <a:r>
              <a:rPr lang="en-US" sz="1200" kern="1200" dirty="0">
                <a:solidFill>
                  <a:schemeClr val="tx1"/>
                </a:solidFill>
                <a:effectLst/>
                <a:latin typeface="+mn-lt"/>
                <a:ea typeface="+mn-ea"/>
                <a:cs typeface="+mn-cs"/>
              </a:rPr>
              <a:t> </a:t>
            </a:r>
          </a:p>
          <a:p>
            <a:pPr marL="0" indent="0">
              <a:buFontTx/>
              <a:buNone/>
            </a:pPr>
            <a:endParaRPr lang="en-US" dirty="0"/>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13</a:t>
            </a:fld>
            <a:endParaRPr lang="en-US"/>
          </a:p>
        </p:txBody>
      </p:sp>
    </p:spTree>
    <p:extLst>
      <p:ext uri="{BB962C8B-B14F-4D97-AF65-F5344CB8AC3E}">
        <p14:creationId xmlns:p14="http://schemas.microsoft.com/office/powerpoint/2010/main" val="266634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https://acme-climate.atlassian.net/wiki/spaces/NGDSA/pages/968786603/Roadmap+Year+2+Software+and+Algorithms+NGD</a:t>
            </a:r>
          </a:p>
        </p:txBody>
      </p:sp>
      <p:sp>
        <p:nvSpPr>
          <p:cNvPr id="4" name="Slide Number Placeholder 3"/>
          <p:cNvSpPr>
            <a:spLocks noGrp="1"/>
          </p:cNvSpPr>
          <p:nvPr>
            <p:ph type="sldNum"/>
          </p:nvPr>
        </p:nvSpPr>
        <p:spPr/>
        <p:txBody>
          <a:bodyPr/>
          <a:lstStyle/>
          <a:p>
            <a:pPr algn="r"/>
            <a:fld id="{F120E57E-9835-49EF-AFBF-C392330F5E4E}" type="slidenum">
              <a:rPr lang="en-US" sz="1400" smtClean="0">
                <a:latin typeface="Times New Roman"/>
              </a:rPr>
              <a:t>14</a:t>
            </a:fld>
            <a:endParaRPr lang="en-US"/>
          </a:p>
        </p:txBody>
      </p:sp>
    </p:spTree>
    <p:extLst>
      <p:ext uri="{BB962C8B-B14F-4D97-AF65-F5344CB8AC3E}">
        <p14:creationId xmlns:p14="http://schemas.microsoft.com/office/powerpoint/2010/main" val="65997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7355"/>
            <a:ext cx="7772400" cy="617048"/>
          </a:xfrm>
        </p:spPr>
        <p:txBody>
          <a:bodyPr anchor="b" anchorCtr="0"/>
          <a:lstStyle/>
          <a:p>
            <a:r>
              <a:rPr lang="en-US" dirty="0"/>
              <a:t>Click to edit Master title style</a:t>
            </a:r>
          </a:p>
        </p:txBody>
      </p:sp>
      <p:sp>
        <p:nvSpPr>
          <p:cNvPr id="3" name="Subtitle 2"/>
          <p:cNvSpPr>
            <a:spLocks noGrp="1"/>
          </p:cNvSpPr>
          <p:nvPr>
            <p:ph type="subTitle" idx="1"/>
          </p:nvPr>
        </p:nvSpPr>
        <p:spPr>
          <a:xfrm>
            <a:off x="685800" y="3257550"/>
            <a:ext cx="7772400" cy="1314450"/>
          </a:xfrm>
        </p:spPr>
        <p:txBody>
          <a:bodyPr/>
          <a:lstStyle>
            <a:lvl1pPr marL="0" indent="0" algn="l">
              <a:buNone/>
              <a:defRPr sz="1500">
                <a:solidFill>
                  <a:srgbClr val="89898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FFE9975-C960-C441-A95D-E879884DDE4A}" type="datetimeFigureOut">
              <a:rPr lang="en-US" smtClean="0"/>
              <a:t>11/20/19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59D3-F6B5-4C4D-82B2-7F6AD6C6CDAF}"/>
              </a:ext>
            </a:extLst>
          </p:cNvPr>
          <p:cNvSpPr>
            <a:spLocks noGrp="1"/>
          </p:cNvSpPr>
          <p:nvPr>
            <p:ph type="title"/>
          </p:nvPr>
        </p:nvSpPr>
        <p:spPr>
          <a:xfrm>
            <a:off x="628650" y="274638"/>
            <a:ext cx="7886700" cy="993775"/>
          </a:xfrm>
          <a:prstGeom prst="rect">
            <a:avLst/>
          </a:prstGeom>
        </p:spPr>
        <p:txBody>
          <a:bodyPr/>
          <a:lstStyle>
            <a:lvl1pPr>
              <a:defRPr>
                <a:solidFill>
                  <a:srgbClr val="2F559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63E5241-1053-F341-B1FE-EC2247ACC68A}"/>
              </a:ext>
            </a:extLst>
          </p:cNvPr>
          <p:cNvSpPr>
            <a:spLocks noGrp="1"/>
          </p:cNvSpPr>
          <p:nvPr>
            <p:ph idx="1" hasCustomPrompt="1"/>
          </p:nvPr>
        </p:nvSpPr>
        <p:spPr>
          <a:xfrm>
            <a:off x="628650" y="1370013"/>
            <a:ext cx="788670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1189D4E-A898-C14C-A486-1256D544DA6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8" name="Slide Number Placeholder 5">
            <a:extLst>
              <a:ext uri="{FF2B5EF4-FFF2-40B4-BE49-F238E27FC236}">
                <a16:creationId xmlns:a16="http://schemas.microsoft.com/office/drawing/2014/main" id="{A5E97741-3355-4647-ADE7-5F49D58E1AE8}"/>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0775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C321-AD92-3F4B-B759-FEAD5ED7460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3192D4F-7025-664A-93EA-E58421883A3B}"/>
              </a:ext>
            </a:extLst>
          </p:cNvPr>
          <p:cNvSpPr>
            <a:spLocks noGrp="1"/>
          </p:cNvSpPr>
          <p:nvPr>
            <p:ph sz="half" idx="1"/>
          </p:nvPr>
        </p:nvSpPr>
        <p:spPr>
          <a:xfrm>
            <a:off x="628650" y="1370013"/>
            <a:ext cx="3867150" cy="3262312"/>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13FE143-38B7-6245-BDC0-9271CCD69EEA}"/>
              </a:ext>
            </a:extLst>
          </p:cNvPr>
          <p:cNvSpPr>
            <a:spLocks noGrp="1"/>
          </p:cNvSpPr>
          <p:nvPr>
            <p:ph sz="half" idx="2"/>
          </p:nvPr>
        </p:nvSpPr>
        <p:spPr>
          <a:xfrm>
            <a:off x="4648200" y="1370013"/>
            <a:ext cx="3867150" cy="3262312"/>
          </a:xfrm>
          <a:prstGeom prst="rect">
            <a:avLst/>
          </a:prstGeom>
        </p:spPr>
        <p:txBody>
          <a:bodyPr/>
          <a:lstStyle>
            <a:lvl1pPr marL="457200" indent="-45720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CFE4A65-438E-CA4E-83CA-049D5968326E}"/>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9" name="Slide Number Placeholder 5">
            <a:extLst>
              <a:ext uri="{FF2B5EF4-FFF2-40B4-BE49-F238E27FC236}">
                <a16:creationId xmlns:a16="http://schemas.microsoft.com/office/drawing/2014/main" id="{F0905EFF-C1A1-0E47-8537-0E43799EB999}"/>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727988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70B0-6463-314C-AD9C-B49D813CE015}"/>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C3D001-9566-514D-B37B-3DAAD3FCC4AC}"/>
              </a:ext>
            </a:extLst>
          </p:cNvPr>
          <p:cNvSpPr>
            <a:spLocks noGrp="1"/>
          </p:cNvSpPr>
          <p:nvPr>
            <p:ph type="body" idx="1"/>
          </p:nvPr>
        </p:nvSpPr>
        <p:spPr>
          <a:xfrm>
            <a:off x="630238" y="1260475"/>
            <a:ext cx="3868737"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788DEFF-3AD6-414D-937C-E6A0F587476E}"/>
              </a:ext>
            </a:extLst>
          </p:cNvPr>
          <p:cNvSpPr>
            <a:spLocks noGrp="1"/>
          </p:cNvSpPr>
          <p:nvPr>
            <p:ph sz="half" idx="2"/>
          </p:nvPr>
        </p:nvSpPr>
        <p:spPr>
          <a:xfrm>
            <a:off x="630238" y="1879600"/>
            <a:ext cx="3868737"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0E8CC1C-312B-ED4A-8B60-48FCBA90F69E}"/>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15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366BBE5-AEC0-634C-9137-FF44580DCBC0}"/>
              </a:ext>
            </a:extLst>
          </p:cNvPr>
          <p:cNvSpPr>
            <a:spLocks noGrp="1"/>
          </p:cNvSpPr>
          <p:nvPr>
            <p:ph sz="quarter" idx="4"/>
          </p:nvPr>
        </p:nvSpPr>
        <p:spPr>
          <a:xfrm>
            <a:off x="4629150" y="187960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6B0A63C2-4D5E-CB4E-9E19-BCF23C40A091}"/>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12" name="Slide Number Placeholder 5">
            <a:extLst>
              <a:ext uri="{FF2B5EF4-FFF2-40B4-BE49-F238E27FC236}">
                <a16:creationId xmlns:a16="http://schemas.microsoft.com/office/drawing/2014/main" id="{01763422-3F22-F642-BCEB-2A2F98C9100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80654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0F86-2F15-8241-9C1A-915CE8975BC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6" name="Date Placeholder 3">
            <a:extLst>
              <a:ext uri="{FF2B5EF4-FFF2-40B4-BE49-F238E27FC236}">
                <a16:creationId xmlns:a16="http://schemas.microsoft.com/office/drawing/2014/main" id="{0EBA2794-6E86-864A-B28E-33F9D88352F5}"/>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7" name="Slide Number Placeholder 5">
            <a:extLst>
              <a:ext uri="{FF2B5EF4-FFF2-40B4-BE49-F238E27FC236}">
                <a16:creationId xmlns:a16="http://schemas.microsoft.com/office/drawing/2014/main" id="{8D346274-ECAC-EB41-B528-D249E87B8F2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210589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02CD441-6C05-C242-855A-9F8E334926D7}"/>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6" name="Slide Number Placeholder 5">
            <a:extLst>
              <a:ext uri="{FF2B5EF4-FFF2-40B4-BE49-F238E27FC236}">
                <a16:creationId xmlns:a16="http://schemas.microsoft.com/office/drawing/2014/main" id="{7B213475-DE9D-814E-987A-FD103CD5BEAA}"/>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1293155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2178-D592-AC41-9731-F26B69C40B50}"/>
              </a:ext>
            </a:extLst>
          </p:cNvPr>
          <p:cNvSpPr>
            <a:spLocks noGrp="1"/>
          </p:cNvSpPr>
          <p:nvPr>
            <p:ph type="title"/>
          </p:nvPr>
        </p:nvSpPr>
        <p:spPr>
          <a:xfrm>
            <a:off x="630238" y="342900"/>
            <a:ext cx="7028721" cy="931797"/>
          </a:xfrm>
          <a:prstGeom prst="rect">
            <a:avLst/>
          </a:prstGeo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8BD0C900-D42C-E340-8363-CDCE685670F4}"/>
              </a:ext>
            </a:extLst>
          </p:cNvPr>
          <p:cNvSpPr>
            <a:spLocks noGrp="1"/>
          </p:cNvSpPr>
          <p:nvPr>
            <p:ph type="body" sz="half" idx="2"/>
          </p:nvPr>
        </p:nvSpPr>
        <p:spPr>
          <a:xfrm>
            <a:off x="630238" y="1543050"/>
            <a:ext cx="2949575" cy="2859088"/>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4C622465-8D92-4645-87AA-C6605ECB150F}"/>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9" name="Slide Number Placeholder 5">
            <a:extLst>
              <a:ext uri="{FF2B5EF4-FFF2-40B4-BE49-F238E27FC236}">
                <a16:creationId xmlns:a16="http://schemas.microsoft.com/office/drawing/2014/main" id="{11E9F95F-3B3F-354E-A15A-74A5BC6A9A34}"/>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
        <p:nvSpPr>
          <p:cNvPr id="10" name="Content Placeholder 5">
            <a:extLst>
              <a:ext uri="{FF2B5EF4-FFF2-40B4-BE49-F238E27FC236}">
                <a16:creationId xmlns:a16="http://schemas.microsoft.com/office/drawing/2014/main" id="{59079922-D088-D84B-B0E8-89B73E2221A5}"/>
              </a:ext>
            </a:extLst>
          </p:cNvPr>
          <p:cNvSpPr>
            <a:spLocks noGrp="1"/>
          </p:cNvSpPr>
          <p:nvPr>
            <p:ph sz="quarter" idx="4"/>
          </p:nvPr>
        </p:nvSpPr>
        <p:spPr>
          <a:xfrm>
            <a:off x="4189138" y="1543050"/>
            <a:ext cx="3887788" cy="2762250"/>
          </a:xfrm>
          <a:prstGeom prst="rect">
            <a:avLst/>
          </a:prstGeom>
        </p:spPr>
        <p:txBody>
          <a:bodyPr/>
          <a:lstStyle>
            <a:lvl1pPr marL="285750" indent="-285750">
              <a:buClr>
                <a:srgbClr val="2F5597"/>
              </a:buClr>
              <a:buFont typeface="Arial" panose="020B0604020202020204" pitchFamily="34" charset="0"/>
              <a:buChar char="•"/>
              <a:defRPr sz="1800">
                <a:latin typeface="Arial" panose="020B0604020202020204" pitchFamily="34" charset="0"/>
                <a:cs typeface="Arial" panose="020B0604020202020204" pitchFamily="34" charset="0"/>
              </a:defRPr>
            </a:lvl1pPr>
            <a:lvl2pPr>
              <a:buClr>
                <a:srgbClr val="2F5597"/>
              </a:buClr>
              <a:defRPr sz="1500">
                <a:latin typeface="Arial" panose="020B0604020202020204" pitchFamily="34" charset="0"/>
                <a:cs typeface="Arial" panose="020B0604020202020204" pitchFamily="34" charset="0"/>
              </a:defRPr>
            </a:lvl2pPr>
            <a:lvl3pPr>
              <a:buClr>
                <a:srgbClr val="2F5597"/>
              </a:buClr>
              <a:defRPr sz="1350">
                <a:latin typeface="Arial" panose="020B0604020202020204" pitchFamily="34" charset="0"/>
                <a:cs typeface="Arial" panose="020B0604020202020204" pitchFamily="34" charset="0"/>
              </a:defRPr>
            </a:lvl3pPr>
            <a:lvl4pPr>
              <a:buClr>
                <a:srgbClr val="2F5597"/>
              </a:buClr>
              <a:defRPr sz="1200">
                <a:latin typeface="Arial" panose="020B0604020202020204" pitchFamily="34" charset="0"/>
                <a:cs typeface="Arial" panose="020B0604020202020204" pitchFamily="34" charset="0"/>
              </a:defRPr>
            </a:lvl4pPr>
            <a:lvl5pPr>
              <a:buClr>
                <a:srgbClr val="2F5597"/>
              </a:buCl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34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54B2-1FAA-DF42-9740-9FD2E7E18453}"/>
              </a:ext>
            </a:extLst>
          </p:cNvPr>
          <p:cNvSpPr>
            <a:spLocks noGrp="1"/>
          </p:cNvSpPr>
          <p:nvPr>
            <p:ph type="title"/>
          </p:nvPr>
        </p:nvSpPr>
        <p:spPr>
          <a:xfrm>
            <a:off x="636777" y="3717471"/>
            <a:ext cx="7324354" cy="415519"/>
          </a:xfrm>
          <a:prstGeom prst="rect">
            <a:avLst/>
          </a:prstGeom>
        </p:spPr>
        <p:txBody>
          <a:bodyPr anchor="b"/>
          <a:lstStyle>
            <a:lvl1pPr>
              <a:defRPr sz="1500"/>
            </a:lvl1pPr>
          </a:lstStyle>
          <a:p>
            <a:r>
              <a:rPr lang="en-US" dirty="0"/>
              <a:t>Click to edit Master title style</a:t>
            </a:r>
          </a:p>
        </p:txBody>
      </p:sp>
      <p:sp>
        <p:nvSpPr>
          <p:cNvPr id="3" name="Picture Placeholder 2">
            <a:extLst>
              <a:ext uri="{FF2B5EF4-FFF2-40B4-BE49-F238E27FC236}">
                <a16:creationId xmlns:a16="http://schemas.microsoft.com/office/drawing/2014/main" id="{0C993CD1-3402-0A40-AED9-EDF932E44618}"/>
              </a:ext>
            </a:extLst>
          </p:cNvPr>
          <p:cNvSpPr>
            <a:spLocks noGrp="1"/>
          </p:cNvSpPr>
          <p:nvPr>
            <p:ph type="pic" idx="1"/>
          </p:nvPr>
        </p:nvSpPr>
        <p:spPr>
          <a:xfrm>
            <a:off x="627062" y="1489075"/>
            <a:ext cx="7334069" cy="213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7A0C63-D8A6-3046-A8BD-B32F469A6469}"/>
              </a:ext>
            </a:extLst>
          </p:cNvPr>
          <p:cNvSpPr>
            <a:spLocks noGrp="1"/>
          </p:cNvSpPr>
          <p:nvPr>
            <p:ph type="body" sz="half" idx="2"/>
          </p:nvPr>
        </p:nvSpPr>
        <p:spPr>
          <a:xfrm>
            <a:off x="628650" y="4226628"/>
            <a:ext cx="7322766" cy="273504"/>
          </a:xfrm>
          <a:prstGeom prst="rect">
            <a:avLst/>
          </a:prstGeom>
        </p:spPr>
        <p:txBody>
          <a:bodyPr/>
          <a:lstStyle>
            <a:lvl1pPr marL="0" indent="0">
              <a:buNone/>
              <a:defRPr sz="105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3">
            <a:extLst>
              <a:ext uri="{FF2B5EF4-FFF2-40B4-BE49-F238E27FC236}">
                <a16:creationId xmlns:a16="http://schemas.microsoft.com/office/drawing/2014/main" id="{5F451CD2-21FB-A941-9ADD-66ECF736EE50}"/>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9" name="Slide Number Placeholder 5">
            <a:extLst>
              <a:ext uri="{FF2B5EF4-FFF2-40B4-BE49-F238E27FC236}">
                <a16:creationId xmlns:a16="http://schemas.microsoft.com/office/drawing/2014/main" id="{CF9D4259-3321-3143-92D7-0928104B1E97}"/>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spTree>
    <p:extLst>
      <p:ext uri="{BB962C8B-B14F-4D97-AF65-F5344CB8AC3E}">
        <p14:creationId xmlns:p14="http://schemas.microsoft.com/office/powerpoint/2010/main" val="396753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523298" cy="536780"/>
          </a:xfrm>
        </p:spPr>
        <p:txBody>
          <a:bodyPr anchor="ctr" anchorCtr="0"/>
          <a:lstStyle>
            <a:lvl1pPr>
              <a:defRPr sz="2600"/>
            </a:lvl1pPr>
          </a:lstStyle>
          <a:p>
            <a:r>
              <a:rPr lang="en-US" dirty="0"/>
              <a:t>Click to edit Master title style</a:t>
            </a:r>
          </a:p>
        </p:txBody>
      </p:sp>
      <p:sp>
        <p:nvSpPr>
          <p:cNvPr id="3" name="Content Placeholder 2"/>
          <p:cNvSpPr>
            <a:spLocks noGrp="1"/>
          </p:cNvSpPr>
          <p:nvPr>
            <p:ph idx="1"/>
          </p:nvPr>
        </p:nvSpPr>
        <p:spPr>
          <a:xfrm>
            <a:off x="457200" y="742521"/>
            <a:ext cx="8523298" cy="4247086"/>
          </a:xfrm>
        </p:spPr>
        <p:txBody>
          <a:bodyPr/>
          <a:lstStyle>
            <a:lvl2pPr>
              <a:spcBef>
                <a:spcPts val="500"/>
              </a:spcBef>
              <a:defRPr sz="1600"/>
            </a:lvl2pPr>
            <a:lvl3pPr>
              <a:spcBef>
                <a:spcPts val="0"/>
              </a:spcBef>
              <a:defRPr sz="1600"/>
            </a:lvl3pPr>
            <a:lvl4pPr>
              <a:spcBef>
                <a:spcPts val="0"/>
              </a:spcBef>
              <a:defRPr sz="1400"/>
            </a:lvl4pPr>
            <a:lvl5pPr>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11/20/19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234440"/>
            <a:ext cx="3886200" cy="30861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FE9975-C960-C441-A95D-E879884DDE4A}" type="datetimeFigureOut">
              <a:rPr lang="en-US" smtClean="0"/>
              <a:t>11/20/19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234440"/>
            <a:ext cx="3886200" cy="342900"/>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800600" y="1748790"/>
            <a:ext cx="3886200" cy="2571750"/>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FE9975-C960-C441-A95D-E879884DDE4A}" type="datetimeFigureOut">
              <a:rPr lang="en-US" smtClean="0"/>
              <a:t>11/20/19</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FE9975-C960-C441-A95D-E879884DDE4A}" type="datetimeFigureOut">
              <a:rPr lang="en-US" smtClean="0"/>
              <a:t>11/20/19</a:t>
            </a:fld>
            <a:endParaRPr lang="en-US" dirty="0"/>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11/20/19</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17220"/>
            <a:ext cx="3200400" cy="1371600"/>
          </a:xfrm>
        </p:spPr>
        <p:txBody>
          <a:bodyPr anchor="t" anchorCtr="0"/>
          <a:lstStyle>
            <a:lvl1pPr algn="l">
              <a:defRPr sz="2700" b="1"/>
            </a:lvl1pPr>
          </a:lstStyle>
          <a:p>
            <a:r>
              <a:rPr lang="en-US" dirty="0"/>
              <a:t>Click to edit Master title style</a:t>
            </a:r>
          </a:p>
        </p:txBody>
      </p:sp>
      <p:sp>
        <p:nvSpPr>
          <p:cNvPr id="3" name="Content Placeholder 2"/>
          <p:cNvSpPr>
            <a:spLocks noGrp="1"/>
          </p:cNvSpPr>
          <p:nvPr>
            <p:ph idx="1"/>
          </p:nvPr>
        </p:nvSpPr>
        <p:spPr>
          <a:xfrm>
            <a:off x="3886200" y="617220"/>
            <a:ext cx="4800600" cy="3703320"/>
          </a:xfrm>
        </p:spPr>
        <p:txBody>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25980"/>
            <a:ext cx="3200400" cy="219456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11/20/19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445770"/>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457200" y="514350"/>
            <a:ext cx="8229600" cy="27432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457200" y="3909060"/>
            <a:ext cx="8229600" cy="5143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11/20/19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A2FF-7AAC-DC45-B64D-ACC783F388E6}"/>
              </a:ext>
            </a:extLst>
          </p:cNvPr>
          <p:cNvSpPr>
            <a:spLocks noGrp="1"/>
          </p:cNvSpPr>
          <p:nvPr>
            <p:ph type="ctrTitle"/>
          </p:nvPr>
        </p:nvSpPr>
        <p:spPr>
          <a:xfrm>
            <a:off x="476107" y="385010"/>
            <a:ext cx="6858000" cy="679522"/>
          </a:xfrm>
          <a:prstGeom prst="rect">
            <a:avLst/>
          </a:prstGeom>
        </p:spPr>
        <p:txBody>
          <a:bodyPr anchor="b">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F2F74625-449E-6B48-BD08-72CABD761EF8}"/>
              </a:ext>
            </a:extLst>
          </p:cNvPr>
          <p:cNvSpPr>
            <a:spLocks noGrp="1"/>
          </p:cNvSpPr>
          <p:nvPr>
            <p:ph type="subTitle" idx="1"/>
          </p:nvPr>
        </p:nvSpPr>
        <p:spPr>
          <a:xfrm>
            <a:off x="476107" y="1553769"/>
            <a:ext cx="6858000" cy="1241425"/>
          </a:xfrm>
          <a:prstGeom prst="rect">
            <a:avLst/>
          </a:prstGeom>
        </p:spPr>
        <p:txBody>
          <a:bodyPr>
            <a:normAutofit/>
          </a:bodyPr>
          <a:lstStyle>
            <a:lvl1pPr marL="0" indent="0" algn="l">
              <a:buNone/>
              <a:defRPr sz="1500">
                <a:solidFill>
                  <a:srgbClr val="89898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C24FE5-AECB-4844-9CBF-3B384C2E331B}"/>
              </a:ext>
            </a:extLst>
          </p:cNvPr>
          <p:cNvSpPr>
            <a:spLocks noGrp="1"/>
          </p:cNvSpPr>
          <p:nvPr>
            <p:ph type="dt" sz="half" idx="10"/>
          </p:nvPr>
        </p:nvSpPr>
        <p:spPr>
          <a:xfrm>
            <a:off x="3275597" y="4670491"/>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CF652A92-266C-0B43-88D8-4C501FE4E229}" type="datetimeFigureOut">
              <a:rPr lang="en-US" smtClean="0"/>
              <a:pPr/>
              <a:t>11/20/19</a:t>
            </a:fld>
            <a:endParaRPr lang="en-US" dirty="0"/>
          </a:p>
        </p:txBody>
      </p:sp>
      <p:sp>
        <p:nvSpPr>
          <p:cNvPr id="6" name="Slide Number Placeholder 5">
            <a:extLst>
              <a:ext uri="{FF2B5EF4-FFF2-40B4-BE49-F238E27FC236}">
                <a16:creationId xmlns:a16="http://schemas.microsoft.com/office/drawing/2014/main" id="{F7A6D649-4EBD-4745-9D4E-0A4A11964D2F}"/>
              </a:ext>
            </a:extLst>
          </p:cNvPr>
          <p:cNvSpPr>
            <a:spLocks noGrp="1"/>
          </p:cNvSpPr>
          <p:nvPr>
            <p:ph type="sldNum" sz="quarter" idx="12"/>
          </p:nvPr>
        </p:nvSpPr>
        <p:spPr>
          <a:xfrm>
            <a:off x="3275597" y="4846488"/>
            <a:ext cx="2057400" cy="175997"/>
          </a:xfrm>
          <a:prstGeom prst="rect">
            <a:avLst/>
          </a:prstGeom>
        </p:spPr>
        <p:txBody>
          <a:bodyPr/>
          <a:lstStyle>
            <a:lvl1pPr algn="ctr">
              <a:defRPr sz="530">
                <a:solidFill>
                  <a:srgbClr val="898989"/>
                </a:solidFill>
                <a:latin typeface="Arial" panose="020B0604020202020204" pitchFamily="34" charset="0"/>
                <a:cs typeface="Arial" panose="020B0604020202020204" pitchFamily="34" charset="0"/>
              </a:defRPr>
            </a:lvl1pPr>
          </a:lstStyle>
          <a:p>
            <a:fld id="{51AA07CE-E14B-BB4D-8A04-66B2A22B73D9}" type="slidenum">
              <a:rPr lang="en-US" smtClean="0"/>
              <a:pPr/>
              <a:t>‹#›</a:t>
            </a:fld>
            <a:endParaRPr lang="en-US" dirty="0"/>
          </a:p>
        </p:txBody>
      </p:sp>
      <p:pic>
        <p:nvPicPr>
          <p:cNvPr id="7" name="Picture 6">
            <a:extLst>
              <a:ext uri="{FF2B5EF4-FFF2-40B4-BE49-F238E27FC236}">
                <a16:creationId xmlns:a16="http://schemas.microsoft.com/office/drawing/2014/main" id="{104A3F58-66F4-264F-8C71-D92F71FF2228}"/>
              </a:ext>
            </a:extLst>
          </p:cNvPr>
          <p:cNvPicPr>
            <a:picLocks noChangeAspect="1"/>
          </p:cNvPicPr>
          <p:nvPr userDrawn="1"/>
        </p:nvPicPr>
        <p:blipFill>
          <a:blip r:embed="rId2"/>
          <a:stretch>
            <a:fillRect/>
          </a:stretch>
        </p:blipFill>
        <p:spPr>
          <a:xfrm>
            <a:off x="3918856" y="4689309"/>
            <a:ext cx="1306288" cy="314358"/>
          </a:xfrm>
          <a:prstGeom prst="rect">
            <a:avLst/>
          </a:prstGeom>
        </p:spPr>
      </p:pic>
    </p:spTree>
    <p:extLst>
      <p:ext uri="{BB962C8B-B14F-4D97-AF65-F5344CB8AC3E}">
        <p14:creationId xmlns:p14="http://schemas.microsoft.com/office/powerpoint/2010/main" val="29225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740"/>
            <a:ext cx="8229600" cy="82296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34440"/>
            <a:ext cx="8229600" cy="30861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4767756"/>
            <a:ext cx="1371600" cy="102870"/>
          </a:xfrm>
          <a:prstGeom prst="rect">
            <a:avLst/>
          </a:prstGeom>
        </p:spPr>
        <p:txBody>
          <a:bodyPr vert="horz" lIns="0" tIns="0" rIns="0" bIns="0" rtlCol="0" anchor="t" anchorCtr="0"/>
          <a:lstStyle>
            <a:lvl1pPr algn="ctr">
              <a:defRPr sz="525">
                <a:solidFill>
                  <a:schemeClr val="tx1">
                    <a:tint val="75000"/>
                  </a:schemeClr>
                </a:solidFill>
                <a:latin typeface="Arial"/>
                <a:cs typeface="Arial"/>
              </a:defRPr>
            </a:lvl1pPr>
          </a:lstStyle>
          <a:p>
            <a:fld id="{9FFE9975-C960-C441-A95D-E879884DDE4A}" type="datetimeFigureOut">
              <a:rPr lang="en-US" smtClean="0"/>
              <a:pPr/>
              <a:t>11/20/19</a:t>
            </a:fld>
            <a:endParaRPr lang="en-US" dirty="0"/>
          </a:p>
        </p:txBody>
      </p:sp>
      <p:sp>
        <p:nvSpPr>
          <p:cNvPr id="6" name="Slide Number Placeholder 5"/>
          <p:cNvSpPr>
            <a:spLocks noGrp="1"/>
          </p:cNvSpPr>
          <p:nvPr>
            <p:ph type="sldNum" sz="quarter" idx="4"/>
          </p:nvPr>
        </p:nvSpPr>
        <p:spPr>
          <a:xfrm>
            <a:off x="3886200" y="4878681"/>
            <a:ext cx="1371600" cy="102870"/>
          </a:xfrm>
          <a:prstGeom prst="rect">
            <a:avLst/>
          </a:prstGeom>
        </p:spPr>
        <p:txBody>
          <a:bodyPr vert="horz" lIns="0" tIns="0" rIns="0" bIns="0" rtlCol="0" anchor="b" anchorCtr="0"/>
          <a:lstStyle>
            <a:lvl1pPr algn="ctr">
              <a:defRPr sz="600">
                <a:solidFill>
                  <a:schemeClr val="tx1">
                    <a:tint val="75000"/>
                  </a:schemeClr>
                </a:solidFill>
                <a:latin typeface="Arial"/>
                <a:cs typeface="Arial"/>
              </a:defRPr>
            </a:lvl1pPr>
          </a:lstStyle>
          <a:p>
            <a:fld id="{06896CD2-FB3A-5340-99F8-A4C5A2774A87}" type="slidenum">
              <a:rPr lang="en-US" smtClean="0"/>
              <a:pPr/>
              <a:t>‹#›</a:t>
            </a:fld>
            <a:endParaRPr lang="en-US" dirty="0"/>
          </a:p>
        </p:txBody>
      </p:sp>
      <p:pic>
        <p:nvPicPr>
          <p:cNvPr id="7" name="Picture 6">
            <a:extLst>
              <a:ext uri="{FF2B5EF4-FFF2-40B4-BE49-F238E27FC236}">
                <a16:creationId xmlns:a16="http://schemas.microsoft.com/office/drawing/2014/main" id="{EC73BB62-E7BD-394F-AF02-0A171ED3ACC6}"/>
              </a:ext>
            </a:extLst>
          </p:cNvPr>
          <p:cNvPicPr>
            <a:picLocks noChangeAspect="1"/>
          </p:cNvPicPr>
          <p:nvPr userDrawn="1"/>
        </p:nvPicPr>
        <p:blipFill>
          <a:blip r:embed="rId10"/>
          <a:stretch>
            <a:fillRect/>
          </a:stretch>
        </p:blipFill>
        <p:spPr>
          <a:xfrm>
            <a:off x="14287" y="0"/>
            <a:ext cx="9115425" cy="5143500"/>
          </a:xfrm>
          <a:prstGeom prst="rect">
            <a:avLst/>
          </a:prstGeom>
        </p:spPr>
      </p:pic>
      <p:sp>
        <p:nvSpPr>
          <p:cNvPr id="8" name="Slide Number Placeholder 5">
            <a:extLst>
              <a:ext uri="{FF2B5EF4-FFF2-40B4-BE49-F238E27FC236}">
                <a16:creationId xmlns:a16="http://schemas.microsoft.com/office/drawing/2014/main" id="{873961DB-2165-467E-BE8D-06B1DCCD46E9}"/>
              </a:ext>
            </a:extLst>
          </p:cNvPr>
          <p:cNvSpPr txBox="1">
            <a:spLocks/>
          </p:cNvSpPr>
          <p:nvPr userDrawn="1"/>
        </p:nvSpPr>
        <p:spPr>
          <a:xfrm>
            <a:off x="8221649" y="5002522"/>
            <a:ext cx="873905" cy="183939"/>
          </a:xfrm>
          <a:prstGeom prst="rect">
            <a:avLst/>
          </a:prstGeom>
        </p:spPr>
        <p:txBody>
          <a:bodyPr vert="horz" lIns="0" tIns="0" rIns="0" bIns="0" rtlCol="0" anchor="ctr" anchorCtr="0"/>
          <a:lstStyle>
            <a:defPPr>
              <a:defRPr lang="en-US"/>
            </a:defPPr>
            <a:lvl1pPr marL="0" algn="r" defTabSz="457200" rtl="0" eaLnBrk="1" latinLnBrk="0" hangingPunct="1">
              <a:defRPr sz="1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3596E90-5E97-401F-99CB-9B17843CB426}" type="slidenum">
              <a:rPr lang="en-US" sz="1200" b="1" smtClean="0">
                <a:solidFill>
                  <a:schemeClr val="bg1"/>
                </a:solidFill>
              </a:rPr>
              <a:pPr/>
              <a:t>‹#›</a:t>
            </a:fld>
            <a:endParaRPr lang="en-US" sz="1200" b="1" dirty="0">
              <a:solidFill>
                <a:schemeClr val="bg1"/>
              </a:solidFill>
            </a:endParaRPr>
          </a:p>
        </p:txBody>
      </p:sp>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342900" rtl="0" eaLnBrk="1" latinLnBrk="0" hangingPunct="1">
        <a:spcBef>
          <a:spcPct val="0"/>
        </a:spcBef>
        <a:buNone/>
        <a:defRPr sz="2700" b="1" kern="1200">
          <a:solidFill>
            <a:schemeClr val="accent1">
              <a:lumMod val="75000"/>
            </a:schemeClr>
          </a:solidFill>
          <a:latin typeface="Arial"/>
          <a:ea typeface="+mj-ea"/>
          <a:cs typeface="Arial"/>
        </a:defRPr>
      </a:lvl1pPr>
    </p:titleStyle>
    <p:bodyStyle>
      <a:lvl1pPr marL="257175" indent="-257175" algn="l" defTabSz="3429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Clr>
          <a:schemeClr val="accent1">
            <a:lumMod val="75000"/>
          </a:schemeClr>
        </a:buClr>
        <a:buFont typeface="Arial"/>
        <a:buChar char="–"/>
        <a:defRPr sz="1500" kern="1200">
          <a:solidFill>
            <a:schemeClr val="tx1"/>
          </a:solidFill>
          <a:latin typeface="Arial"/>
          <a:ea typeface="+mn-ea"/>
          <a:cs typeface="Arial"/>
        </a:defRPr>
      </a:lvl2pPr>
      <a:lvl3pPr marL="857250" indent="-171450" algn="l" defTabSz="342900" rtl="0" eaLnBrk="1" latinLnBrk="0" hangingPunct="1">
        <a:spcBef>
          <a:spcPct val="20000"/>
        </a:spcBef>
        <a:buClr>
          <a:schemeClr val="accent1">
            <a:lumMod val="75000"/>
          </a:schemeClr>
        </a:buClr>
        <a:buFont typeface="Arial"/>
        <a:buChar char="•"/>
        <a:defRPr sz="1350" kern="1200">
          <a:solidFill>
            <a:schemeClr val="tx1"/>
          </a:solidFill>
          <a:latin typeface="Arial"/>
          <a:ea typeface="+mn-ea"/>
          <a:cs typeface="Arial"/>
        </a:defRPr>
      </a:lvl3pPr>
      <a:lvl4pPr marL="12001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4pPr>
      <a:lvl5pPr marL="1543050" indent="-171450" algn="l" defTabSz="342900" rtl="0" eaLnBrk="1" latinLnBrk="0" hangingPunct="1">
        <a:spcBef>
          <a:spcPct val="20000"/>
        </a:spcBef>
        <a:buClr>
          <a:schemeClr val="accent1">
            <a:lumMod val="75000"/>
          </a:schemeClr>
        </a:buClr>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92CF50-3C3E-9844-9921-66A1A4381CDD}"/>
              </a:ext>
            </a:extLst>
          </p:cNvPr>
          <p:cNvPicPr>
            <a:picLocks noChangeAspect="1"/>
          </p:cNvPicPr>
          <p:nvPr userDrawn="1"/>
        </p:nvPicPr>
        <p:blipFill>
          <a:blip r:embed="rId10"/>
          <a:stretch>
            <a:fillRect/>
          </a:stretch>
        </p:blipFill>
        <p:spPr>
          <a:xfrm>
            <a:off x="0" y="0"/>
            <a:ext cx="9144000" cy="5143500"/>
          </a:xfrm>
          <a:prstGeom prst="rect">
            <a:avLst/>
          </a:prstGeom>
        </p:spPr>
      </p:pic>
    </p:spTree>
    <p:extLst>
      <p:ext uri="{BB962C8B-B14F-4D97-AF65-F5344CB8AC3E}">
        <p14:creationId xmlns:p14="http://schemas.microsoft.com/office/powerpoint/2010/main" val="283011252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e3sm-project.github.io/CMDV-testing/wateruptake/verification.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3sm-project.github.io/CMDV-testing/palm_cvmix_compar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3sm-project.github.io/CMDV-testing/Coagula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940B-0947-A04B-A687-55D8D6B19815}"/>
              </a:ext>
            </a:extLst>
          </p:cNvPr>
          <p:cNvSpPr>
            <a:spLocks noGrp="1"/>
          </p:cNvSpPr>
          <p:nvPr>
            <p:ph type="ctrTitle"/>
          </p:nvPr>
        </p:nvSpPr>
        <p:spPr>
          <a:xfrm>
            <a:off x="213131" y="385009"/>
            <a:ext cx="8704445" cy="756271"/>
          </a:xfrm>
        </p:spPr>
        <p:txBody>
          <a:bodyPr anchor="ctr" anchorCtr="0">
            <a:noAutofit/>
          </a:bodyPr>
          <a:lstStyle/>
          <a:p>
            <a:r>
              <a:rPr lang="en-US" sz="3200" spc="-70" dirty="0"/>
              <a:t>Alas, poor Bug! I knew him, Horatio.</a:t>
            </a:r>
          </a:p>
        </p:txBody>
      </p:sp>
      <p:sp>
        <p:nvSpPr>
          <p:cNvPr id="3" name="Subtitle 2">
            <a:extLst>
              <a:ext uri="{FF2B5EF4-FFF2-40B4-BE49-F238E27FC236}">
                <a16:creationId xmlns:a16="http://schemas.microsoft.com/office/drawing/2014/main" id="{24F341C5-9FA2-A445-B2E1-1B1A2BB2F72D}"/>
              </a:ext>
            </a:extLst>
          </p:cNvPr>
          <p:cNvSpPr>
            <a:spLocks noGrp="1"/>
          </p:cNvSpPr>
          <p:nvPr>
            <p:ph type="subTitle" idx="1"/>
          </p:nvPr>
        </p:nvSpPr>
        <p:spPr>
          <a:xfrm>
            <a:off x="476106" y="1670172"/>
            <a:ext cx="8206339" cy="1839382"/>
          </a:xfrm>
        </p:spPr>
        <p:txBody>
          <a:bodyPr>
            <a:noAutofit/>
          </a:bodyPr>
          <a:lstStyle/>
          <a:p>
            <a:pPr algn="ctr">
              <a:lnSpc>
                <a:spcPct val="150000"/>
              </a:lnSpc>
              <a:spcBef>
                <a:spcPts val="0"/>
              </a:spcBef>
            </a:pPr>
            <a:r>
              <a:rPr lang="en-US" sz="2800" b="1" dirty="0">
                <a:solidFill>
                  <a:schemeClr val="tx1">
                    <a:lumMod val="65000"/>
                    <a:lumOff val="35000"/>
                  </a:schemeClr>
                </a:solidFill>
              </a:rPr>
              <a:t>Some Thoughts and Progress on Verification</a:t>
            </a:r>
          </a:p>
          <a:p>
            <a:pPr algn="ctr">
              <a:lnSpc>
                <a:spcPct val="150000"/>
              </a:lnSpc>
              <a:spcBef>
                <a:spcPts val="0"/>
              </a:spcBef>
            </a:pPr>
            <a:r>
              <a:rPr lang="en-US" sz="2800" b="1" dirty="0">
                <a:solidFill>
                  <a:schemeClr val="tx1">
                    <a:lumMod val="65000"/>
                    <a:lumOff val="35000"/>
                  </a:schemeClr>
                </a:solidFill>
              </a:rPr>
              <a:t>Andy Salinger</a:t>
            </a:r>
          </a:p>
          <a:p>
            <a:pPr algn="ctr">
              <a:lnSpc>
                <a:spcPct val="150000"/>
              </a:lnSpc>
              <a:spcBef>
                <a:spcPts val="0"/>
              </a:spcBef>
            </a:pPr>
            <a:r>
              <a:rPr lang="en-US" sz="4000" b="1" baseline="30000" dirty="0">
                <a:solidFill>
                  <a:schemeClr val="tx1">
                    <a:lumMod val="65000"/>
                    <a:lumOff val="35000"/>
                  </a:schemeClr>
                </a:solidFill>
              </a:rPr>
              <a:t>Hui Wan, Irina </a:t>
            </a:r>
            <a:r>
              <a:rPr lang="en-US" sz="4000" b="1" baseline="30000" dirty="0" err="1">
                <a:solidFill>
                  <a:schemeClr val="tx1">
                    <a:lumMod val="65000"/>
                    <a:lumOff val="35000"/>
                  </a:schemeClr>
                </a:solidFill>
              </a:rPr>
              <a:t>Tezaur</a:t>
            </a:r>
            <a:r>
              <a:rPr lang="en-US" sz="4000" b="1" baseline="30000" dirty="0">
                <a:solidFill>
                  <a:schemeClr val="tx1">
                    <a:lumMod val="65000"/>
                    <a:lumOff val="35000"/>
                  </a:schemeClr>
                </a:solidFill>
              </a:rPr>
              <a:t>, many others</a:t>
            </a:r>
            <a:endParaRPr lang="en-US" sz="4000" baseline="30000" dirty="0">
              <a:solidFill>
                <a:schemeClr val="tx1">
                  <a:lumMod val="65000"/>
                  <a:lumOff val="35000"/>
                </a:schemeClr>
              </a:solidFill>
            </a:endParaRPr>
          </a:p>
          <a:p>
            <a:pPr>
              <a:lnSpc>
                <a:spcPct val="100000"/>
              </a:lnSpc>
              <a:spcBef>
                <a:spcPts val="0"/>
              </a:spcBef>
            </a:pPr>
            <a:endParaRPr lang="en-US" sz="1800" dirty="0">
              <a:solidFill>
                <a:schemeClr val="tx1">
                  <a:lumMod val="65000"/>
                  <a:lumOff val="35000"/>
                </a:schemeClr>
              </a:solidFill>
            </a:endParaRPr>
          </a:p>
        </p:txBody>
      </p:sp>
    </p:spTree>
    <p:extLst>
      <p:ext uri="{BB962C8B-B14F-4D97-AF65-F5344CB8AC3E}">
        <p14:creationId xmlns:p14="http://schemas.microsoft.com/office/powerpoint/2010/main" val="246152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706" y="1416949"/>
            <a:ext cx="6268370" cy="3411794"/>
          </a:xfrm>
        </p:spPr>
        <p:txBody>
          <a:bodyPr/>
          <a:lstStyle/>
          <a:p>
            <a:pPr marL="0" indent="0">
              <a:buNone/>
            </a:pPr>
            <a:r>
              <a:rPr lang="en-US" sz="1500" b="1" dirty="0">
                <a:solidFill>
                  <a:schemeClr val="accent6">
                    <a:lumMod val="75000"/>
                  </a:schemeClr>
                </a:solidFill>
                <a:latin typeface="Calibri" panose="020F0502020204030204" pitchFamily="34" charset="0"/>
                <a:cs typeface="Calibri" panose="020F0502020204030204" pitchFamily="34" charset="0"/>
              </a:rPr>
              <a:t>The physics</a:t>
            </a:r>
          </a:p>
          <a:p>
            <a:pPr marL="214313" indent="-214313">
              <a:buFont typeface="Arial" panose="020B0604020202020204" pitchFamily="34" charset="0"/>
              <a:buChar char="•"/>
            </a:pPr>
            <a:r>
              <a:rPr lang="en-US" sz="1275" dirty="0">
                <a:latin typeface="Calibri" panose="020F0502020204030204" pitchFamily="34" charset="0"/>
                <a:cs typeface="Calibri" panose="020F0502020204030204" pitchFamily="34" charset="0"/>
              </a:rPr>
              <a:t>Aerosol particles absorb water and grow in size</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code</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Assumes quartic relationship between air humidity and particle wet radius</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Calculates wet radius (a root of quartic function) using analytical expression</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Expects 1 real-and-physical root</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verification</a:t>
            </a:r>
          </a:p>
          <a:p>
            <a:pPr marL="0" indent="0">
              <a:spcBef>
                <a:spcPts val="900"/>
              </a:spcBef>
              <a:buNone/>
            </a:pPr>
            <a:endParaRPr lang="en-US" sz="300" b="1" dirty="0">
              <a:solidFill>
                <a:schemeClr val="accent6">
                  <a:lumMod val="75000"/>
                </a:schemeClr>
              </a:solidFill>
              <a:latin typeface="Calibri" panose="020F0502020204030204" pitchFamily="34" charset="0"/>
              <a:cs typeface="Calibri" panose="020F0502020204030204" pitchFamily="34" charset="0"/>
            </a:endParaRP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Verifies the analytical expression and its implementation</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Calculates wet radius for 576 different combinations of humidity, particle composition, and dry radius</a:t>
            </a:r>
          </a:p>
          <a:p>
            <a:pPr marL="214313" indent="-214313">
              <a:spcBef>
                <a:spcPts val="0"/>
              </a:spcBef>
              <a:buFont typeface="Arial" panose="020B0604020202020204" pitchFamily="34" charset="0"/>
              <a:buChar char="•"/>
            </a:pPr>
            <a:r>
              <a:rPr lang="en-US" altLang="zh-CN" sz="1275" dirty="0">
                <a:latin typeface="Calibri" panose="020F0502020204030204" pitchFamily="34" charset="0"/>
                <a:cs typeface="Calibri" panose="020F0502020204030204" pitchFamily="34" charset="0"/>
              </a:rPr>
              <a:t>Reference solutions using</a:t>
            </a:r>
            <a:r>
              <a:rPr lang="en-US" sz="1275" dirty="0">
                <a:latin typeface="Calibri" panose="020F0502020204030204" pitchFamily="34" charset="0"/>
                <a:cs typeface="Calibri" panose="020F0502020204030204" pitchFamily="34" charset="0"/>
              </a:rPr>
              <a:t> root-finding by bisection </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Test fails if relative difference between any pair of MAM and reference solutions exceeds 1E-15 (machine precision)</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Unit isolation: </a:t>
            </a:r>
            <a:r>
              <a:rPr lang="en-US" sz="1275" dirty="0">
                <a:latin typeface="Calibri" panose="020F0502020204030204" pitchFamily="34" charset="0"/>
                <a:cs typeface="Calibri" panose="020F0502020204030204" pitchFamily="34" charset="0"/>
              </a:rPr>
              <a:t>MAM box model (Fortran)</a:t>
            </a:r>
            <a:endParaRPr lang="en-US" sz="1275" b="1" dirty="0">
              <a:solidFill>
                <a:schemeClr val="accent6">
                  <a:lumMod val="75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5822428" y="633670"/>
            <a:ext cx="2365271" cy="1487021"/>
            <a:chOff x="4846095" y="2475823"/>
            <a:chExt cx="2553060" cy="1463354"/>
          </a:xfrm>
        </p:grpSpPr>
        <p:sp>
          <p:nvSpPr>
            <p:cNvPr id="9" name="Rounded Rectangle 8"/>
            <p:cNvSpPr/>
            <p:nvPr/>
          </p:nvSpPr>
          <p:spPr>
            <a:xfrm>
              <a:off x="4950258" y="2475823"/>
              <a:ext cx="2448897" cy="1463354"/>
            </a:xfrm>
            <a:prstGeom prst="roundRect">
              <a:avLst>
                <a:gd name="adj" fmla="val 5181"/>
              </a:avLst>
            </a:prstGeom>
            <a:pattFill prst="pct10">
              <a:fgClr>
                <a:schemeClr val="accent1"/>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5377830" y="3021894"/>
              <a:ext cx="1676250" cy="735247"/>
              <a:chOff x="5377830" y="2824184"/>
              <a:chExt cx="1676250" cy="735247"/>
            </a:xfrm>
          </p:grpSpPr>
          <p:sp>
            <p:nvSpPr>
              <p:cNvPr id="4" name="Oval 3">
                <a:extLst>
                  <a:ext uri="{FF2B5EF4-FFF2-40B4-BE49-F238E27FC236}">
                    <a16:creationId xmlns:a16="http://schemas.microsoft.com/office/drawing/2014/main" id="{2AAF015E-D4D0-8448-BCC3-3B9E1A9DB4CA}"/>
                  </a:ext>
                </a:extLst>
              </p:cNvPr>
              <p:cNvSpPr/>
              <p:nvPr/>
            </p:nvSpPr>
            <p:spPr>
              <a:xfrm>
                <a:off x="6331558" y="2824184"/>
                <a:ext cx="722522" cy="735247"/>
              </a:xfrm>
              <a:prstGeom prst="ellipse">
                <a:avLst/>
              </a:prstGeom>
              <a:solidFill>
                <a:schemeClr val="accent1">
                  <a:lumMod val="60000"/>
                  <a:lumOff val="40000"/>
                </a:schemeClr>
              </a:solidFill>
              <a:ln>
                <a:solidFill>
                  <a:schemeClr val="accent1">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1567F937-0A11-8B4F-9DFB-42D80EBEE4E1}"/>
                  </a:ext>
                </a:extLst>
              </p:cNvPr>
              <p:cNvSpPr/>
              <p:nvPr/>
            </p:nvSpPr>
            <p:spPr>
              <a:xfrm>
                <a:off x="5377830" y="3033764"/>
                <a:ext cx="316089" cy="316089"/>
              </a:xfrm>
              <a:prstGeom prst="ellipse">
                <a:avLst/>
              </a:prstGeom>
              <a:solidFill>
                <a:schemeClr val="accent1">
                  <a:lumMod val="75000"/>
                </a:schemeClr>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6" name="Straight Arrow Connector 5">
                <a:extLst>
                  <a:ext uri="{FF2B5EF4-FFF2-40B4-BE49-F238E27FC236}">
                    <a16:creationId xmlns:a16="http://schemas.microsoft.com/office/drawing/2014/main" id="{142D2C35-2060-E94F-8434-345B9457A4E7}"/>
                  </a:ext>
                </a:extLst>
              </p:cNvPr>
              <p:cNvCxnSpPr/>
              <p:nvPr/>
            </p:nvCxnSpPr>
            <p:spPr>
              <a:xfrm flipV="1">
                <a:off x="5896834" y="3183501"/>
                <a:ext cx="274320" cy="3452"/>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846095" y="2874905"/>
              <a:ext cx="1292144" cy="338555"/>
            </a:xfrm>
            <a:prstGeom prst="rect">
              <a:avLst/>
            </a:prstGeom>
            <a:noFill/>
          </p:spPr>
          <p:txBody>
            <a:bodyPr wrap="square" rtlCol="0">
              <a:spAutoFit/>
            </a:bodyPr>
            <a:lstStyle/>
            <a:p>
              <a:pPr algn="ctr"/>
              <a:r>
                <a:rPr lang="en-US" sz="1050" dirty="0"/>
                <a:t>Dry particle</a:t>
              </a:r>
            </a:p>
          </p:txBody>
        </p:sp>
        <p:sp>
          <p:nvSpPr>
            <p:cNvPr id="13" name="TextBox 12"/>
            <p:cNvSpPr txBox="1"/>
            <p:nvPr/>
          </p:nvSpPr>
          <p:spPr>
            <a:xfrm>
              <a:off x="6046747" y="2663370"/>
              <a:ext cx="1292144" cy="338555"/>
            </a:xfrm>
            <a:prstGeom prst="rect">
              <a:avLst/>
            </a:prstGeom>
            <a:noFill/>
          </p:spPr>
          <p:txBody>
            <a:bodyPr wrap="square" rtlCol="0">
              <a:spAutoFit/>
            </a:bodyPr>
            <a:lstStyle/>
            <a:p>
              <a:pPr algn="ctr"/>
              <a:r>
                <a:rPr lang="en-US" sz="1050"/>
                <a:t>Wet particle</a:t>
              </a:r>
              <a:endParaRPr lang="en-US" sz="1050" dirty="0"/>
            </a:p>
          </p:txBody>
        </p:sp>
      </p:grpSp>
      <p:sp>
        <p:nvSpPr>
          <p:cNvPr id="14" name="Rectangle 2">
            <a:extLst>
              <a:ext uri="{FF2B5EF4-FFF2-40B4-BE49-F238E27FC236}">
                <a16:creationId xmlns:a16="http://schemas.microsoft.com/office/drawing/2014/main" id="{4BF4E5AF-CB76-4B3A-85AE-FA197698F7BA}"/>
              </a:ext>
            </a:extLst>
          </p:cNvPr>
          <p:cNvSpPr txBox="1">
            <a:spLocks noChangeArrowheads="1"/>
          </p:cNvSpPr>
          <p:nvPr/>
        </p:nvSpPr>
        <p:spPr>
          <a:xfrm>
            <a:off x="469786" y="247767"/>
            <a:ext cx="6858000" cy="742950"/>
          </a:xfrm>
          <a:prstGeom prst="rect">
            <a:avLst/>
          </a:prstGeom>
        </p:spPr>
        <p:txBody>
          <a:bodyPr anchor="ctr"/>
          <a:lstStyle/>
          <a:p>
            <a:pPr algn="l"/>
            <a:r>
              <a:rPr lang="en-US" sz="3200" kern="0" dirty="0">
                <a:latin typeface="Calibri" panose="020F0502020204030204" pitchFamily="34" charset="0"/>
                <a:cs typeface="Calibri" panose="020F0502020204030204" pitchFamily="34" charset="0"/>
              </a:rPr>
              <a:t>Verification example from MAM:                    Aerosol Water Uptake</a:t>
            </a:r>
          </a:p>
        </p:txBody>
      </p:sp>
      <p:sp>
        <p:nvSpPr>
          <p:cNvPr id="16" name="Rectangle 15">
            <a:extLst>
              <a:ext uri="{FF2B5EF4-FFF2-40B4-BE49-F238E27FC236}">
                <a16:creationId xmlns:a16="http://schemas.microsoft.com/office/drawing/2014/main" id="{F863DC8D-3E51-4134-8EF1-A4983DE5017F}"/>
              </a:ext>
            </a:extLst>
          </p:cNvPr>
          <p:cNvSpPr/>
          <p:nvPr/>
        </p:nvSpPr>
        <p:spPr>
          <a:xfrm>
            <a:off x="3747242" y="4332079"/>
            <a:ext cx="3172095" cy="507831"/>
          </a:xfrm>
          <a:prstGeom prst="rect">
            <a:avLst/>
          </a:prstGeom>
          <a:ln>
            <a:solidFill>
              <a:srgbClr val="0070C0"/>
            </a:solidFill>
          </a:ln>
        </p:spPr>
        <p:txBody>
          <a:bodyPr wrap="square">
            <a:spAutoFit/>
          </a:bodyPr>
          <a:lstStyle/>
          <a:p>
            <a:pPr algn="ctr"/>
            <a:r>
              <a:rPr lang="en-US" sz="1350" dirty="0">
                <a:latin typeface="Calibri" panose="020F0502020204030204" pitchFamily="34" charset="0"/>
                <a:cs typeface="Calibri" panose="020F0502020204030204" pitchFamily="34" charset="0"/>
                <a:hlinkClick r:id="rId2"/>
              </a:rPr>
              <a:t>https://e3sm-project.github.io/CMDV-testing/wateruptake/verification.html</a:t>
            </a:r>
            <a:r>
              <a:rPr lang="en-US" sz="1350" dirty="0">
                <a:latin typeface="Calibri" panose="020F0502020204030204" pitchFamily="34" charset="0"/>
                <a:cs typeface="Calibri" panose="020F0502020204030204" pitchFamily="34" charset="0"/>
              </a:rPr>
              <a:t> </a:t>
            </a:r>
          </a:p>
        </p:txBody>
      </p:sp>
      <p:sp>
        <p:nvSpPr>
          <p:cNvPr id="19" name="TextBox 18">
            <a:extLst>
              <a:ext uri="{FF2B5EF4-FFF2-40B4-BE49-F238E27FC236}">
                <a16:creationId xmlns:a16="http://schemas.microsoft.com/office/drawing/2014/main" id="{1A658529-87B3-4225-8145-0638C9A1F7FD}"/>
              </a:ext>
            </a:extLst>
          </p:cNvPr>
          <p:cNvSpPr txBox="1"/>
          <p:nvPr/>
        </p:nvSpPr>
        <p:spPr>
          <a:xfrm>
            <a:off x="509342" y="1065680"/>
            <a:ext cx="3389444" cy="346249"/>
          </a:xfrm>
          <a:prstGeom prst="rect">
            <a:avLst/>
          </a:prstGeom>
          <a:noFill/>
        </p:spPr>
        <p:txBody>
          <a:bodyPr wrap="square" rtlCol="0">
            <a:spAutoFit/>
          </a:bodyPr>
          <a:lstStyle/>
          <a:p>
            <a:r>
              <a:rPr lang="en-US" sz="1650" dirty="0">
                <a:latin typeface="Calibri" panose="020F0502020204030204" pitchFamily="34" charset="0"/>
                <a:cs typeface="Calibri" panose="020F0502020204030204" pitchFamily="34" charset="0"/>
              </a:rPr>
              <a:t>J. Sun, K. Zhang, H. Wan (PNNL) </a:t>
            </a:r>
          </a:p>
        </p:txBody>
      </p:sp>
    </p:spTree>
    <p:extLst>
      <p:ext uri="{BB962C8B-B14F-4D97-AF65-F5344CB8AC3E}">
        <p14:creationId xmlns:p14="http://schemas.microsoft.com/office/powerpoint/2010/main" val="39897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63" y="1339793"/>
            <a:ext cx="3543244" cy="1095773"/>
          </a:xfrm>
        </p:spPr>
        <p:txBody>
          <a:bodyPr/>
          <a:lstStyle/>
          <a:p>
            <a:pPr marL="0" indent="0">
              <a:buNone/>
            </a:pPr>
            <a:r>
              <a:rPr lang="en-US" sz="1500" b="1" dirty="0">
                <a:solidFill>
                  <a:schemeClr val="accent6">
                    <a:lumMod val="75000"/>
                  </a:schemeClr>
                </a:solidFill>
                <a:latin typeface="Calbri"/>
              </a:rPr>
              <a:t>The physics</a:t>
            </a:r>
            <a:endParaRPr lang="en-US" sz="1500" b="1" dirty="0">
              <a:solidFill>
                <a:schemeClr val="accent3">
                  <a:lumMod val="75000"/>
                </a:schemeClr>
              </a:solidFill>
              <a:latin typeface="Calbri"/>
            </a:endParaRPr>
          </a:p>
          <a:p>
            <a:pPr marL="214313" indent="-214313">
              <a:buFont typeface="Arial" panose="020B0604020202020204" pitchFamily="34" charset="0"/>
              <a:buChar char="•"/>
            </a:pPr>
            <a:r>
              <a:rPr lang="en-US" sz="1275" dirty="0">
                <a:latin typeface="Calbri"/>
              </a:rPr>
              <a:t>CLUBB’s </a:t>
            </a:r>
            <a:r>
              <a:rPr lang="en-US" sz="1275" dirty="0" err="1">
                <a:latin typeface="Calbri"/>
              </a:rPr>
              <a:t>subgrid</a:t>
            </a:r>
            <a:r>
              <a:rPr lang="en-US" sz="1275" dirty="0">
                <a:latin typeface="Calbri"/>
              </a:rPr>
              <a:t> PDF is used to diagnose cloud fraction within a grid box.</a:t>
            </a:r>
          </a:p>
          <a:p>
            <a:pPr marL="214313" indent="-214313">
              <a:buFont typeface="Arial" panose="020B0604020202020204" pitchFamily="34" charset="0"/>
              <a:buChar char="•"/>
            </a:pPr>
            <a:r>
              <a:rPr lang="en-US" sz="1275" dirty="0">
                <a:latin typeface="Calbri"/>
              </a:rPr>
              <a:t>CLUBB’s PDF shape is a double Gaussian (sum of 2 Gaussian components).</a:t>
            </a:r>
          </a:p>
        </p:txBody>
      </p:sp>
      <p:sp>
        <p:nvSpPr>
          <p:cNvPr id="26" name="Content Placeholder 2"/>
          <p:cNvSpPr txBox="1">
            <a:spLocks/>
          </p:cNvSpPr>
          <p:nvPr/>
        </p:nvSpPr>
        <p:spPr>
          <a:xfrm>
            <a:off x="520832" y="2493310"/>
            <a:ext cx="6291462" cy="2381002"/>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code </a:t>
            </a:r>
          </a:p>
          <a:p>
            <a:pPr>
              <a:spcBef>
                <a:spcPts val="0"/>
              </a:spcBef>
            </a:pPr>
            <a:r>
              <a:rPr lang="en-US" sz="1275" dirty="0">
                <a:latin typeface="Calibri" panose="020F0502020204030204" pitchFamily="34" charset="0"/>
                <a:cs typeface="Calibri" panose="020F0502020204030204" pitchFamily="34" charset="0"/>
              </a:rPr>
              <a:t>Parameterizes the mean and variance of </a:t>
            </a:r>
            <a:r>
              <a:rPr lang="en-US" sz="1275" i="1" dirty="0">
                <a:latin typeface="Calibri" panose="020F0502020204030204" pitchFamily="34" charset="0"/>
                <a:cs typeface="Calibri" panose="020F0502020204030204" pitchFamily="34" charset="0"/>
              </a:rPr>
              <a:t>each Gaussian component </a:t>
            </a:r>
            <a:r>
              <a:rPr lang="en-US" sz="1275" dirty="0">
                <a:latin typeface="Calibri" panose="020F0502020204030204" pitchFamily="34" charset="0"/>
                <a:cs typeface="Calibri" panose="020F0502020204030204" pitchFamily="34" charset="0"/>
              </a:rPr>
              <a:t>in terms of the mean and variance over the </a:t>
            </a:r>
            <a:r>
              <a:rPr lang="en-US" sz="1275" i="1" dirty="0">
                <a:latin typeface="Calibri" panose="020F0502020204030204" pitchFamily="34" charset="0"/>
                <a:cs typeface="Calibri" panose="020F0502020204030204" pitchFamily="34" charset="0"/>
              </a:rPr>
              <a:t>entire grid box</a:t>
            </a:r>
            <a:r>
              <a:rPr lang="en-US" sz="1275" dirty="0">
                <a:latin typeface="Calibri" panose="020F0502020204030204" pitchFamily="34" charset="0"/>
                <a:cs typeface="Calibri" panose="020F0502020204030204" pitchFamily="34" charset="0"/>
              </a:rPr>
              <a:t>.</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verification</a:t>
            </a:r>
          </a:p>
          <a:p>
            <a:pPr>
              <a:spcBef>
                <a:spcPts val="0"/>
              </a:spcBef>
            </a:pPr>
            <a:r>
              <a:rPr lang="en-US" sz="1275" dirty="0">
                <a:latin typeface="Calibri" panose="020F0502020204030204" pitchFamily="34" charset="0"/>
                <a:cs typeface="Calibri" panose="020F0502020204030204" pitchFamily="34" charset="0"/>
              </a:rPr>
              <a:t>Tests whether the aforementioned algebra is correct.  </a:t>
            </a:r>
          </a:p>
          <a:p>
            <a:pPr>
              <a:spcBef>
                <a:spcPts val="0"/>
              </a:spcBef>
            </a:pPr>
            <a:r>
              <a:rPr lang="en-US" sz="1275" dirty="0">
                <a:latin typeface="Calibri" panose="020F0502020204030204" pitchFamily="34" charset="0"/>
                <a:cs typeface="Calibri" panose="020F0502020204030204" pitchFamily="34" charset="0"/>
              </a:rPr>
              <a:t>More specifically, for a variety of selected inputs, the test uses CLUBB code to parameterize the component means and variances, and then checks whether the original grid mean and variance can be recovered. </a:t>
            </a:r>
          </a:p>
          <a:p>
            <a:pPr marL="0" indent="0">
              <a:spcBef>
                <a:spcPts val="0"/>
              </a:spcBef>
              <a:buNone/>
            </a:pPr>
            <a:endParaRPr lang="en-US" sz="1275" b="1" dirty="0">
              <a:solidFill>
                <a:schemeClr val="accent6">
                  <a:lumMod val="75000"/>
                </a:schemeClr>
              </a:solidFill>
              <a:latin typeface="Calibri" panose="020F0502020204030204" pitchFamily="34" charset="0"/>
              <a:cs typeface="Calibri" panose="020F0502020204030204" pitchFamily="34" charset="0"/>
            </a:endParaRPr>
          </a:p>
          <a:p>
            <a:pPr marL="0" indent="0">
              <a:spcBef>
                <a:spcPts val="0"/>
              </a:spcBef>
              <a:buNone/>
            </a:pPr>
            <a:r>
              <a:rPr lang="en-US" sz="1500" b="1" dirty="0">
                <a:solidFill>
                  <a:schemeClr val="accent6">
                    <a:lumMod val="75000"/>
                  </a:schemeClr>
                </a:solidFill>
                <a:latin typeface="Calibri" panose="020F0502020204030204" pitchFamily="34" charset="0"/>
                <a:cs typeface="Calibri" panose="020F0502020204030204" pitchFamily="34" charset="0"/>
              </a:rPr>
              <a:t>Unit isolation: </a:t>
            </a:r>
            <a:r>
              <a:rPr lang="en-US" sz="1275" dirty="0">
                <a:latin typeface="Calibri" panose="020F0502020204030204" pitchFamily="34" charset="0"/>
                <a:cs typeface="Calibri" panose="020F0502020204030204" pitchFamily="34" charset="0"/>
              </a:rPr>
              <a:t>CLUBB PDF subroutine (Fortran).</a:t>
            </a:r>
            <a:endParaRPr lang="en-US" sz="1275" b="1" dirty="0">
              <a:solidFill>
                <a:schemeClr val="accent6">
                  <a:lumMod val="7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069A784-CD99-46CE-AF5F-C5ADEC63DC5B}"/>
              </a:ext>
            </a:extLst>
          </p:cNvPr>
          <p:cNvPicPr>
            <a:picLocks noChangeAspect="1"/>
          </p:cNvPicPr>
          <p:nvPr/>
        </p:nvPicPr>
        <p:blipFill>
          <a:blip r:embed="rId2"/>
          <a:stretch>
            <a:fillRect/>
          </a:stretch>
        </p:blipFill>
        <p:spPr>
          <a:xfrm>
            <a:off x="5083767" y="586980"/>
            <a:ext cx="2765690" cy="2074268"/>
          </a:xfrm>
          <a:prstGeom prst="rect">
            <a:avLst/>
          </a:prstGeom>
        </p:spPr>
      </p:pic>
      <p:sp>
        <p:nvSpPr>
          <p:cNvPr id="8" name="Rectangle 2">
            <a:extLst>
              <a:ext uri="{FF2B5EF4-FFF2-40B4-BE49-F238E27FC236}">
                <a16:creationId xmlns:a16="http://schemas.microsoft.com/office/drawing/2014/main" id="{75051F58-3C01-4673-9831-EABCC31356F6}"/>
              </a:ext>
            </a:extLst>
          </p:cNvPr>
          <p:cNvSpPr txBox="1">
            <a:spLocks noChangeArrowheads="1"/>
          </p:cNvSpPr>
          <p:nvPr/>
        </p:nvSpPr>
        <p:spPr>
          <a:xfrm>
            <a:off x="389107" y="167086"/>
            <a:ext cx="6858000" cy="742950"/>
          </a:xfrm>
          <a:prstGeom prst="rect">
            <a:avLst/>
          </a:prstGeom>
        </p:spPr>
        <p:txBody>
          <a:bodyPr anchor="ctr"/>
          <a:lstStyle/>
          <a:p>
            <a:pPr algn="l"/>
            <a:r>
              <a:rPr lang="en-US" sz="3200" kern="0" dirty="0">
                <a:latin typeface="Calibri" panose="020F0502020204030204" pitchFamily="34" charset="0"/>
                <a:cs typeface="Calibri" panose="020F0502020204030204" pitchFamily="34" charset="0"/>
              </a:rPr>
              <a:t>Verification example from CLUBB:                    </a:t>
            </a:r>
          </a:p>
          <a:p>
            <a:pPr algn="l"/>
            <a:r>
              <a:rPr lang="en-US" sz="3200" kern="0" dirty="0">
                <a:latin typeface="Calibri" panose="020F0502020204030204" pitchFamily="34" charset="0"/>
                <a:cs typeface="Calibri" panose="020F0502020204030204" pitchFamily="34" charset="0"/>
              </a:rPr>
              <a:t>Turbulence Closure</a:t>
            </a:r>
          </a:p>
        </p:txBody>
      </p:sp>
      <p:sp>
        <p:nvSpPr>
          <p:cNvPr id="9" name="TextBox 8">
            <a:extLst>
              <a:ext uri="{FF2B5EF4-FFF2-40B4-BE49-F238E27FC236}">
                <a16:creationId xmlns:a16="http://schemas.microsoft.com/office/drawing/2014/main" id="{217FA971-548E-4580-B169-4E5B2FA4F38A}"/>
              </a:ext>
            </a:extLst>
          </p:cNvPr>
          <p:cNvSpPr txBox="1"/>
          <p:nvPr/>
        </p:nvSpPr>
        <p:spPr>
          <a:xfrm>
            <a:off x="428663" y="984999"/>
            <a:ext cx="3389444" cy="346249"/>
          </a:xfrm>
          <a:prstGeom prst="rect">
            <a:avLst/>
          </a:prstGeom>
          <a:noFill/>
        </p:spPr>
        <p:txBody>
          <a:bodyPr wrap="square" rtlCol="0">
            <a:spAutoFit/>
          </a:bodyPr>
          <a:lstStyle/>
          <a:p>
            <a:r>
              <a:rPr lang="en-US" sz="1650" dirty="0">
                <a:latin typeface="Calibri" panose="020F0502020204030204" pitchFamily="34" charset="0"/>
                <a:cs typeface="Calibri" panose="020F0502020204030204" pitchFamily="34" charset="0"/>
              </a:rPr>
              <a:t>V. Larsen (U Wisconsin) </a:t>
            </a:r>
          </a:p>
        </p:txBody>
      </p:sp>
    </p:spTree>
    <p:extLst>
      <p:ext uri="{BB962C8B-B14F-4D97-AF65-F5344CB8AC3E}">
        <p14:creationId xmlns:p14="http://schemas.microsoft.com/office/powerpoint/2010/main" val="55354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8802464-589C-4D16-BD5A-44859350F2E1}"/>
              </a:ext>
            </a:extLst>
          </p:cNvPr>
          <p:cNvSpPr txBox="1">
            <a:spLocks noChangeArrowheads="1"/>
          </p:cNvSpPr>
          <p:nvPr/>
        </p:nvSpPr>
        <p:spPr>
          <a:xfrm>
            <a:off x="317909" y="278590"/>
            <a:ext cx="6858000" cy="742950"/>
          </a:xfrm>
          <a:prstGeom prst="rect">
            <a:avLst/>
          </a:prstGeom>
        </p:spPr>
        <p:txBody>
          <a:bodyPr anchor="ctr"/>
          <a:lstStyle/>
          <a:p>
            <a:pPr algn="l"/>
            <a:r>
              <a:rPr lang="en-US" sz="3200" kern="0" dirty="0">
                <a:latin typeface="Calibri" panose="020F0502020204030204" pitchFamily="34" charset="0"/>
                <a:cs typeface="Calibri" panose="020F0502020204030204" pitchFamily="34" charset="0"/>
              </a:rPr>
              <a:t>Verification example from MPAS-O:</a:t>
            </a:r>
          </a:p>
          <a:p>
            <a:pPr algn="l"/>
            <a:r>
              <a:rPr lang="en-US" sz="3200" kern="0" dirty="0">
                <a:latin typeface="Calibri" panose="020F0502020204030204" pitchFamily="34" charset="0"/>
                <a:cs typeface="Calibri" panose="020F0502020204030204" pitchFamily="34" charset="0"/>
              </a:rPr>
              <a:t>K-Profile Parameterization                    </a:t>
            </a:r>
          </a:p>
          <a:p>
            <a:pPr algn="l"/>
            <a:endParaRPr lang="en-US" sz="2700" kern="0" dirty="0">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6BF9A418-691F-4B1F-AB97-6FB600DB2E29}"/>
              </a:ext>
            </a:extLst>
          </p:cNvPr>
          <p:cNvSpPr>
            <a:spLocks noGrp="1"/>
          </p:cNvSpPr>
          <p:nvPr>
            <p:ph idx="1"/>
          </p:nvPr>
        </p:nvSpPr>
        <p:spPr>
          <a:xfrm>
            <a:off x="409473" y="1323009"/>
            <a:ext cx="4879048" cy="2298732"/>
          </a:xfrm>
        </p:spPr>
        <p:txBody>
          <a:bodyPr/>
          <a:lstStyle/>
          <a:p>
            <a:pPr marL="0" indent="0">
              <a:buNone/>
            </a:pPr>
            <a:r>
              <a:rPr lang="en-US" sz="1500" b="1" dirty="0">
                <a:solidFill>
                  <a:schemeClr val="accent6">
                    <a:lumMod val="75000"/>
                  </a:schemeClr>
                </a:solidFill>
                <a:latin typeface="Calibri" panose="020F0502020204030204" pitchFamily="34" charset="0"/>
                <a:cs typeface="Calibri" panose="020F0502020204030204" pitchFamily="34" charset="0"/>
              </a:rPr>
              <a:t>The physics</a:t>
            </a:r>
          </a:p>
          <a:p>
            <a:pPr marL="214313" indent="-214313">
              <a:buFont typeface="Arial" panose="020B0604020202020204" pitchFamily="34" charset="0"/>
              <a:buChar char="•"/>
            </a:pPr>
            <a:r>
              <a:rPr lang="en-US" sz="1275" dirty="0">
                <a:latin typeface="Calibri" panose="020F0502020204030204" pitchFamily="34" charset="0"/>
                <a:cs typeface="Calibri" panose="020F0502020204030204" pitchFamily="34" charset="0"/>
              </a:rPr>
              <a:t>The K-Profile Parameterization (KPP) represents small scale               (below the grid scale) vertical turbulent fluxes of heat, salt,                   and momentum in the ocean.  </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code</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KPP does not contain any prognostic equations, but utilizes diagnostic equations and scaling relationships to parameterize turbulent fluxes.</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KPP is known to not exhibit convergence with vertical                   resolution, but is robust to time step variation.</a:t>
            </a:r>
          </a:p>
          <a:p>
            <a:pPr marL="214313" indent="-214313">
              <a:spcBef>
                <a:spcPts val="0"/>
              </a:spcBef>
              <a:buFont typeface="Arial" panose="020B0604020202020204" pitchFamily="34" charset="0"/>
              <a:buChar char="•"/>
            </a:pPr>
            <a:r>
              <a:rPr lang="en-US" sz="1275" dirty="0">
                <a:latin typeface="Calibri" panose="020F0502020204030204" pitchFamily="34" charset="0"/>
                <a:cs typeface="Calibri" panose="020F0502020204030204" pitchFamily="34" charset="0"/>
              </a:rPr>
              <a:t>No known analytic solutions for comparison in most cases.</a:t>
            </a:r>
          </a:p>
        </p:txBody>
      </p:sp>
      <p:sp>
        <p:nvSpPr>
          <p:cNvPr id="4" name="TextBox 3">
            <a:extLst>
              <a:ext uri="{FF2B5EF4-FFF2-40B4-BE49-F238E27FC236}">
                <a16:creationId xmlns:a16="http://schemas.microsoft.com/office/drawing/2014/main" id="{E1878F02-4E66-469F-B45D-EC5363AC5A62}"/>
              </a:ext>
            </a:extLst>
          </p:cNvPr>
          <p:cNvSpPr txBox="1"/>
          <p:nvPr/>
        </p:nvSpPr>
        <p:spPr>
          <a:xfrm>
            <a:off x="328825" y="923742"/>
            <a:ext cx="3980850" cy="346249"/>
          </a:xfrm>
          <a:prstGeom prst="rect">
            <a:avLst/>
          </a:prstGeom>
          <a:noFill/>
        </p:spPr>
        <p:txBody>
          <a:bodyPr wrap="square" rtlCol="0">
            <a:spAutoFit/>
          </a:bodyPr>
          <a:lstStyle/>
          <a:p>
            <a:r>
              <a:rPr lang="en-US" sz="1650" dirty="0">
                <a:latin typeface="Calibri" panose="020F0502020204030204" pitchFamily="34" charset="0"/>
                <a:cs typeface="Calibri" panose="020F0502020204030204" pitchFamily="34" charset="0"/>
              </a:rPr>
              <a:t>L. Van Roekel, L. Conlon, J. </a:t>
            </a:r>
            <a:r>
              <a:rPr lang="en-US" sz="1650" dirty="0" err="1">
                <a:latin typeface="Calibri" panose="020F0502020204030204" pitchFamily="34" charset="0"/>
                <a:cs typeface="Calibri" panose="020F0502020204030204" pitchFamily="34" charset="0"/>
              </a:rPr>
              <a:t>Gafur</a:t>
            </a:r>
            <a:r>
              <a:rPr lang="en-US" sz="1650" dirty="0">
                <a:latin typeface="Calibri" panose="020F0502020204030204" pitchFamily="34" charset="0"/>
                <a:cs typeface="Calibri" panose="020F0502020204030204" pitchFamily="34" charset="0"/>
              </a:rPr>
              <a:t> (LANL) </a:t>
            </a:r>
          </a:p>
        </p:txBody>
      </p:sp>
      <p:sp>
        <p:nvSpPr>
          <p:cNvPr id="5" name="Rectangle 4">
            <a:extLst>
              <a:ext uri="{FF2B5EF4-FFF2-40B4-BE49-F238E27FC236}">
                <a16:creationId xmlns:a16="http://schemas.microsoft.com/office/drawing/2014/main" id="{4B947B57-A5BB-1340-8464-F975DBAAF542}"/>
              </a:ext>
            </a:extLst>
          </p:cNvPr>
          <p:cNvSpPr/>
          <p:nvPr/>
        </p:nvSpPr>
        <p:spPr>
          <a:xfrm>
            <a:off x="5806470" y="174780"/>
            <a:ext cx="2665135" cy="715581"/>
          </a:xfrm>
          <a:prstGeom prst="rect">
            <a:avLst/>
          </a:prstGeom>
          <a:ln>
            <a:solidFill>
              <a:srgbClr val="0070C0"/>
            </a:solidFill>
          </a:ln>
        </p:spPr>
        <p:txBody>
          <a:bodyPr wrap="square">
            <a:spAutoFit/>
          </a:bodyPr>
          <a:lstStyle/>
          <a:p>
            <a:pPr algn="ctr"/>
            <a:r>
              <a:rPr lang="en-US" sz="1350" dirty="0">
                <a:latin typeface="Calibri" panose="020F0502020204030204" pitchFamily="34" charset="0"/>
                <a:cs typeface="Calibri" panose="020F0502020204030204" pitchFamily="34" charset="0"/>
                <a:hlinkClick r:id="rId2"/>
              </a:rPr>
              <a:t>https://e3sm-project.github.io/CMDV-testing/palm_cvmix_compare.html</a:t>
            </a:r>
            <a:r>
              <a:rPr lang="en-US" sz="1350"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E9D6E26E-F1A9-864D-924C-8F7E806B6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549" y="959209"/>
            <a:ext cx="3190978" cy="2899416"/>
          </a:xfrm>
          <a:prstGeom prst="rect">
            <a:avLst/>
          </a:prstGeom>
        </p:spPr>
      </p:pic>
      <p:sp>
        <p:nvSpPr>
          <p:cNvPr id="6" name="TextBox 5">
            <a:extLst>
              <a:ext uri="{FF2B5EF4-FFF2-40B4-BE49-F238E27FC236}">
                <a16:creationId xmlns:a16="http://schemas.microsoft.com/office/drawing/2014/main" id="{5B0B11B3-CAF8-4A4D-A629-04F9EFD079BE}"/>
              </a:ext>
            </a:extLst>
          </p:cNvPr>
          <p:cNvSpPr txBox="1"/>
          <p:nvPr/>
        </p:nvSpPr>
        <p:spPr>
          <a:xfrm>
            <a:off x="424134" y="3796445"/>
            <a:ext cx="6602954" cy="1269578"/>
          </a:xfrm>
          <a:prstGeom prst="rect">
            <a:avLst/>
          </a:prstGeom>
          <a:noFill/>
        </p:spPr>
        <p:txBody>
          <a:bodyPr wrap="square" rtlCol="0">
            <a:spAutoFit/>
          </a:bodyPr>
          <a:lstStyle/>
          <a:p>
            <a:pPr>
              <a:spcBef>
                <a:spcPts val="900"/>
              </a:spcBef>
            </a:pPr>
            <a:r>
              <a:rPr lang="en-US" sz="1500" b="1" dirty="0">
                <a:solidFill>
                  <a:schemeClr val="accent6">
                    <a:lumMod val="75000"/>
                  </a:schemeClr>
                </a:solidFill>
                <a:latin typeface="Calibri" panose="020F0502020204030204" pitchFamily="34" charset="0"/>
                <a:cs typeface="Calibri" panose="020F0502020204030204" pitchFamily="34" charset="0"/>
              </a:rPr>
              <a:t>The verification</a:t>
            </a:r>
          </a:p>
          <a:p>
            <a:pPr marL="214313" indent="-214313">
              <a:buFont typeface="Arial" panose="020B0604020202020204" pitchFamily="34" charset="0"/>
              <a:buChar char="•"/>
            </a:pPr>
            <a:r>
              <a:rPr lang="en-US" sz="1275" dirty="0">
                <a:latin typeface="Calibri" panose="020F0502020204030204" pitchFamily="34" charset="0"/>
                <a:cs typeface="Calibri" panose="020F0502020204030204" pitchFamily="34" charset="0"/>
              </a:rPr>
              <a:t>Utilize a large eddy simulation as a baseline to verify the temperature tendency and entrainment depth (figure) returned by KPP, critical quantities for the ocean simulation.</a:t>
            </a:r>
          </a:p>
          <a:p>
            <a:pPr>
              <a:spcBef>
                <a:spcPts val="900"/>
              </a:spcBef>
            </a:pPr>
            <a:r>
              <a:rPr lang="en-US" sz="1500" b="1" dirty="0">
                <a:solidFill>
                  <a:schemeClr val="accent6">
                    <a:lumMod val="75000"/>
                  </a:schemeClr>
                </a:solidFill>
                <a:latin typeface="Calibri" panose="020F0502020204030204" pitchFamily="34" charset="0"/>
                <a:cs typeface="Calibri" panose="020F0502020204030204" pitchFamily="34" charset="0"/>
              </a:rPr>
              <a:t>Unit isolation: </a:t>
            </a:r>
            <a:r>
              <a:rPr lang="en-US" sz="1275" dirty="0" err="1">
                <a:latin typeface="Calibri" panose="020F0502020204030204" pitchFamily="34" charset="0"/>
                <a:cs typeface="Calibri" panose="020F0502020204030204" pitchFamily="34" charset="0"/>
              </a:rPr>
              <a:t>CVMix</a:t>
            </a:r>
            <a:r>
              <a:rPr lang="en-US" sz="1275" dirty="0">
                <a:latin typeface="Calibri" panose="020F0502020204030204" pitchFamily="34" charset="0"/>
                <a:cs typeface="Calibri" panose="020F0502020204030204" pitchFamily="34" charset="0"/>
              </a:rPr>
              <a:t> module and MPAS-Ocean vertical mixing interface.</a:t>
            </a:r>
            <a:endParaRPr lang="en-US" sz="1275" b="1" dirty="0">
              <a:solidFill>
                <a:schemeClr val="accent6">
                  <a:lumMod val="75000"/>
                </a:schemeClr>
              </a:solidFill>
              <a:latin typeface="Calibri" panose="020F0502020204030204" pitchFamily="34" charset="0"/>
              <a:cs typeface="Calibri" panose="020F0502020204030204" pitchFamily="34" charset="0"/>
            </a:endParaRPr>
          </a:p>
          <a:p>
            <a:endParaRPr lang="en-US" sz="1350" dirty="0"/>
          </a:p>
        </p:txBody>
      </p:sp>
      <p:sp>
        <p:nvSpPr>
          <p:cNvPr id="7" name="TextBox 6">
            <a:extLst>
              <a:ext uri="{FF2B5EF4-FFF2-40B4-BE49-F238E27FC236}">
                <a16:creationId xmlns:a16="http://schemas.microsoft.com/office/drawing/2014/main" id="{35EE751C-A661-8F4F-8122-5024D477E4AA}"/>
              </a:ext>
            </a:extLst>
          </p:cNvPr>
          <p:cNvSpPr txBox="1"/>
          <p:nvPr/>
        </p:nvSpPr>
        <p:spPr>
          <a:xfrm>
            <a:off x="6204726" y="3796445"/>
            <a:ext cx="2154779" cy="461665"/>
          </a:xfrm>
          <a:prstGeom prst="rect">
            <a:avLst/>
          </a:prstGeom>
          <a:noFill/>
        </p:spPr>
        <p:txBody>
          <a:bodyPr wrap="square" rtlCol="0">
            <a:spAutoFit/>
          </a:bodyPr>
          <a:lstStyle/>
          <a:p>
            <a:pPr algn="ctr"/>
            <a:r>
              <a:rPr lang="en-US" sz="1200" i="1" dirty="0">
                <a:latin typeface="Calibri" panose="020F0502020204030204" pitchFamily="34" charset="0"/>
                <a:cs typeface="Calibri" panose="020F0502020204030204" pitchFamily="34" charset="0"/>
              </a:rPr>
              <a:t>Relative error across test cases and resolution</a:t>
            </a:r>
          </a:p>
        </p:txBody>
      </p:sp>
    </p:spTree>
    <p:extLst>
      <p:ext uri="{BB962C8B-B14F-4D97-AF65-F5344CB8AC3E}">
        <p14:creationId xmlns:p14="http://schemas.microsoft.com/office/powerpoint/2010/main" val="198676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742950" y="-65901"/>
            <a:ext cx="5486400" cy="685800"/>
          </a:xfrm>
        </p:spPr>
        <p:txBody>
          <a:bodyPr/>
          <a:lstStyle/>
          <a:p>
            <a:pPr algn="l"/>
            <a:r>
              <a:rPr lang="en-US" dirty="0">
                <a:latin typeface="Calibri" panose="020F0502020204030204" pitchFamily="34" charset="0"/>
                <a:cs typeface="Calibri" panose="020F0502020204030204" pitchFamily="34" charset="0"/>
              </a:rPr>
              <a:t>Another Success story</a:t>
            </a:r>
            <a:endParaRPr lang="en-US" dirty="0">
              <a:solidFill>
                <a:schemeClr val="tx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119F22C-534E-044D-90A4-D4FB414A9B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83"/>
          <a:stretch/>
        </p:blipFill>
        <p:spPr>
          <a:xfrm>
            <a:off x="4683187" y="924280"/>
            <a:ext cx="3690779" cy="18197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C6A92473-E10C-7742-AE12-C91E8F23BF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415" y="1611313"/>
            <a:ext cx="3367484" cy="883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5B1C092-34FD-C84F-8DF6-6ECDBF236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0250" y="3371851"/>
            <a:ext cx="4339308" cy="1494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a:extLst>
              <a:ext uri="{FF2B5EF4-FFF2-40B4-BE49-F238E27FC236}">
                <a16:creationId xmlns:a16="http://schemas.microsoft.com/office/drawing/2014/main" id="{FE268BDB-329A-5E42-B3E7-12B33D43F1FB}"/>
              </a:ext>
            </a:extLst>
          </p:cNvPr>
          <p:cNvSpPr/>
          <p:nvPr/>
        </p:nvSpPr>
        <p:spPr>
          <a:xfrm>
            <a:off x="1878898" y="2795062"/>
            <a:ext cx="5264852" cy="357790"/>
          </a:xfrm>
          <a:prstGeom prst="rect">
            <a:avLst/>
          </a:prstGeom>
          <a:solidFill>
            <a:srgbClr val="A5F7BA"/>
          </a:solidFill>
        </p:spPr>
        <p:txBody>
          <a:bodyPr wrap="square">
            <a:spAutoFit/>
          </a:bodyPr>
          <a:lstStyle/>
          <a:p>
            <a:pPr algn="ctr"/>
            <a:r>
              <a:rPr lang="en-US" sz="1725" i="1" dirty="0">
                <a:latin typeface="Calibri" panose="020F0502020204030204" pitchFamily="34" charset="0"/>
                <a:cs typeface="Calibri" panose="020F0502020204030204" pitchFamily="34" charset="0"/>
              </a:rPr>
              <a:t>A more </a:t>
            </a:r>
            <a:r>
              <a:rPr lang="en-US" sz="1725" b="1" i="1" dirty="0">
                <a:latin typeface="Calibri" panose="020F0502020204030204" pitchFamily="34" charset="0"/>
                <a:cs typeface="Calibri" panose="020F0502020204030204" pitchFamily="34" charset="0"/>
              </a:rPr>
              <a:t>flexible implementation </a:t>
            </a:r>
            <a:r>
              <a:rPr lang="en-US" sz="1725" i="1" dirty="0">
                <a:latin typeface="Calibri" panose="020F0502020204030204" pitchFamily="34" charset="0"/>
                <a:cs typeface="Calibri" panose="020F0502020204030204" pitchFamily="34" charset="0"/>
              </a:rPr>
              <a:t>was </a:t>
            </a:r>
            <a:r>
              <a:rPr lang="en-US" sz="1725" b="1" i="1" dirty="0">
                <a:latin typeface="Calibri" panose="020F0502020204030204" pitchFamily="34" charset="0"/>
                <a:cs typeface="Calibri" panose="020F0502020204030204" pitchFamily="34" charset="0"/>
              </a:rPr>
              <a:t>developed.</a:t>
            </a:r>
          </a:p>
        </p:txBody>
      </p:sp>
      <p:sp>
        <p:nvSpPr>
          <p:cNvPr id="14" name="TextBox 13">
            <a:extLst>
              <a:ext uri="{FF2B5EF4-FFF2-40B4-BE49-F238E27FC236}">
                <a16:creationId xmlns:a16="http://schemas.microsoft.com/office/drawing/2014/main" id="{321E7A45-DFF7-5243-9A6B-EC0F7268989A}"/>
              </a:ext>
            </a:extLst>
          </p:cNvPr>
          <p:cNvSpPr txBox="1"/>
          <p:nvPr/>
        </p:nvSpPr>
        <p:spPr>
          <a:xfrm>
            <a:off x="6229350" y="3795541"/>
            <a:ext cx="1828800" cy="553998"/>
          </a:xfrm>
          <a:prstGeom prst="rect">
            <a:avLst/>
          </a:prstGeom>
          <a:noFill/>
        </p:spPr>
        <p:txBody>
          <a:bodyPr wrap="square" rtlCol="0">
            <a:spAutoFit/>
          </a:bodyPr>
          <a:lstStyle/>
          <a:p>
            <a:pPr algn="ctr"/>
            <a:r>
              <a:rPr lang="en-US" sz="1500" i="1" dirty="0">
                <a:latin typeface="Calibri" panose="020F0502020204030204" pitchFamily="34" charset="0"/>
                <a:cs typeface="Calibri" panose="020F0502020204030204" pitchFamily="34" charset="0"/>
              </a:rPr>
              <a:t>Journal article accepted by JAMES</a:t>
            </a:r>
          </a:p>
        </p:txBody>
      </p:sp>
      <p:sp>
        <p:nvSpPr>
          <p:cNvPr id="2" name="Rectangle 1">
            <a:extLst>
              <a:ext uri="{FF2B5EF4-FFF2-40B4-BE49-F238E27FC236}">
                <a16:creationId xmlns:a16="http://schemas.microsoft.com/office/drawing/2014/main" id="{EEF1777C-0F98-4672-86DA-4CBED040BB96}"/>
              </a:ext>
            </a:extLst>
          </p:cNvPr>
          <p:cNvSpPr/>
          <p:nvPr/>
        </p:nvSpPr>
        <p:spPr>
          <a:xfrm>
            <a:off x="2228850" y="589811"/>
            <a:ext cx="4299727" cy="623248"/>
          </a:xfrm>
          <a:prstGeom prst="rect">
            <a:avLst/>
          </a:prstGeom>
          <a:solidFill>
            <a:schemeClr val="accent4">
              <a:lumMod val="20000"/>
              <a:lumOff val="80000"/>
            </a:schemeClr>
          </a:solidFill>
        </p:spPr>
        <p:txBody>
          <a:bodyPr wrap="square">
            <a:spAutoFit/>
          </a:bodyPr>
          <a:lstStyle/>
          <a:p>
            <a:pPr algn="ctr"/>
            <a:r>
              <a:rPr lang="en-US" sz="1725" b="1" i="1" dirty="0">
                <a:latin typeface="Calibri" panose="020F0502020204030204" pitchFamily="34" charset="0"/>
                <a:cs typeface="Calibri" panose="020F0502020204030204" pitchFamily="34" charset="0"/>
              </a:rPr>
              <a:t>Issues</a:t>
            </a:r>
            <a:r>
              <a:rPr lang="en-US" sz="1725" i="1" dirty="0">
                <a:latin typeface="Calibri" panose="020F0502020204030204" pitchFamily="34" charset="0"/>
                <a:cs typeface="Calibri" panose="020F0502020204030204" pitchFamily="34" charset="0"/>
              </a:rPr>
              <a:t> in the implementation and use of </a:t>
            </a:r>
            <a:r>
              <a:rPr lang="en-US" sz="1725" b="1" i="1" dirty="0">
                <a:latin typeface="Calibri" panose="020F0502020204030204" pitchFamily="34" charset="0"/>
                <a:cs typeface="Calibri" panose="020F0502020204030204" pitchFamily="34" charset="0"/>
              </a:rPr>
              <a:t>nudging</a:t>
            </a:r>
            <a:r>
              <a:rPr lang="en-US" sz="1725" i="1" dirty="0">
                <a:latin typeface="Calibri" panose="020F0502020204030204" pitchFamily="34" charset="0"/>
                <a:cs typeface="Calibri" panose="020F0502020204030204" pitchFamily="34" charset="0"/>
              </a:rPr>
              <a:t> in E3SM were </a:t>
            </a:r>
            <a:r>
              <a:rPr lang="en-US" sz="1725" b="1" i="1" dirty="0">
                <a:latin typeface="Calibri" panose="020F0502020204030204" pitchFamily="34" charset="0"/>
                <a:cs typeface="Calibri" panose="020F0502020204030204" pitchFamily="34" charset="0"/>
              </a:rPr>
              <a:t>uncovered!</a:t>
            </a:r>
          </a:p>
        </p:txBody>
      </p:sp>
    </p:spTree>
    <p:extLst>
      <p:ext uri="{BB962C8B-B14F-4D97-AF65-F5344CB8AC3E}">
        <p14:creationId xmlns:p14="http://schemas.microsoft.com/office/powerpoint/2010/main" val="228753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1887886" y="1374505"/>
            <a:ext cx="6233225" cy="1546925"/>
          </a:xfrm>
        </p:spPr>
        <p:txBody>
          <a:bodyPr/>
          <a:lstStyle/>
          <a:p>
            <a:pPr algn="l"/>
            <a:r>
              <a:rPr lang="en-US" sz="3200" dirty="0">
                <a:solidFill>
                  <a:schemeClr val="tx1"/>
                </a:solidFill>
                <a:latin typeface="Calibri" panose="020F0502020204030204" pitchFamily="34" charset="0"/>
                <a:cs typeface="Calibri" panose="020F0502020204030204" pitchFamily="34" charset="0"/>
              </a:rPr>
              <a:t>Starting in CY20:</a:t>
            </a:r>
            <a:br>
              <a:rPr lang="en-US" sz="3600" dirty="0">
                <a:solidFill>
                  <a:schemeClr val="tx1"/>
                </a:solidFill>
                <a:latin typeface="Calibri" panose="020F0502020204030204" pitchFamily="34" charset="0"/>
                <a:cs typeface="Calibri" panose="020F0502020204030204" pitchFamily="34" charset="0"/>
              </a:rPr>
            </a:br>
            <a:r>
              <a:rPr lang="en-US" sz="3600" dirty="0">
                <a:solidFill>
                  <a:srgbClr val="7030A0"/>
                </a:solidFill>
                <a:latin typeface="Calibri" panose="020F0502020204030204" pitchFamily="34" charset="0"/>
                <a:cs typeface="Calibri" panose="020F0502020204030204" pitchFamily="34" charset="0"/>
              </a:rPr>
              <a:t>E3SM Verification Interest Group</a:t>
            </a:r>
            <a:br>
              <a:rPr lang="en-US" sz="36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Monthly Telecon</a:t>
            </a:r>
            <a:endParaRPr lang="en-US" sz="3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7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436269" y="0"/>
            <a:ext cx="8051748" cy="685800"/>
          </a:xfrm>
        </p:spPr>
        <p:txBody>
          <a:bodyPr/>
          <a:lstStyle/>
          <a:p>
            <a:pPr algn="l"/>
            <a:r>
              <a:rPr lang="en-US" sz="3600" dirty="0">
                <a:latin typeface="Calibri" panose="020F0502020204030204" pitchFamily="34" charset="0"/>
                <a:cs typeface="Calibri" panose="020F0502020204030204" pitchFamily="34" charset="0"/>
              </a:rPr>
              <a:t> E3SM Testing Vocabulary</a:t>
            </a:r>
            <a:endParaRPr lang="en-US" sz="3600" dirty="0">
              <a:solidFill>
                <a:schemeClr val="tx1"/>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4B0BB1B-E6D4-4016-9DC2-EFF90B512F9F}"/>
              </a:ext>
            </a:extLst>
          </p:cNvPr>
          <p:cNvSpPr txBox="1">
            <a:spLocks/>
          </p:cNvSpPr>
          <p:nvPr/>
        </p:nvSpPr>
        <p:spPr>
          <a:xfrm>
            <a:off x="624228" y="692519"/>
            <a:ext cx="8143254" cy="2492454"/>
          </a:xfrm>
          <a:prstGeom prst="rect">
            <a:avLst/>
          </a:prstGeom>
          <a:ln>
            <a:solidFill>
              <a:schemeClr val="accent4"/>
            </a:solidFill>
          </a:ln>
        </p:spPr>
        <p:txBody>
          <a:bodyPr/>
          <a:lstStyle/>
          <a:p>
            <a:r>
              <a:rPr lang="en-US" sz="2000" kern="0" dirty="0">
                <a:solidFill>
                  <a:srgbClr val="7030A0"/>
                </a:solidFill>
                <a:latin typeface="Calibri" panose="020F0502020204030204" pitchFamily="34" charset="0"/>
                <a:cs typeface="Calibri" panose="020F0502020204030204" pitchFamily="34" charset="0"/>
              </a:rPr>
              <a:t>Testing Types:</a:t>
            </a:r>
          </a:p>
          <a:p>
            <a:pPr marL="292100" indent="-292100">
              <a:buFont typeface="+mj-lt"/>
              <a:buAutoNum type="arabicPeriod"/>
            </a:pPr>
            <a:r>
              <a:rPr lang="en-US" sz="2000" b="1" kern="0" dirty="0">
                <a:latin typeface="Calibri" panose="020F0502020204030204" pitchFamily="34" charset="0"/>
                <a:cs typeface="Calibri" panose="020F0502020204030204" pitchFamily="34" charset="0"/>
              </a:rPr>
              <a:t>Regression</a:t>
            </a:r>
            <a:r>
              <a:rPr lang="en-US" sz="2000" kern="0" dirty="0">
                <a:latin typeface="Calibri" panose="020F0502020204030204" pitchFamily="34" charset="0"/>
                <a:cs typeface="Calibri" panose="020F0502020204030204" pitchFamily="34" charset="0"/>
              </a:rPr>
              <a:t> Testing: Did the answer change?</a:t>
            </a:r>
          </a:p>
          <a:p>
            <a:pPr marL="630238" lvl="1" indent="-287338">
              <a:buFont typeface="+mj-lt"/>
              <a:buAutoNum type="alphaLcParenR"/>
            </a:pPr>
            <a:r>
              <a:rPr lang="en-US" sz="2000" kern="0" dirty="0">
                <a:latin typeface="Calibri" panose="020F0502020204030204" pitchFamily="34" charset="0"/>
                <a:cs typeface="Calibri" panose="020F0502020204030204" pitchFamily="34" charset="0"/>
              </a:rPr>
              <a:t>B4B</a:t>
            </a:r>
          </a:p>
          <a:p>
            <a:pPr marL="630238" lvl="1" indent="-287338">
              <a:buFont typeface="+mj-lt"/>
              <a:buAutoNum type="alphaLcParenR"/>
            </a:pPr>
            <a:r>
              <a:rPr lang="en-US" sz="2000" kern="0" dirty="0">
                <a:latin typeface="Calibri" panose="020F0502020204030204" pitchFamily="34" charset="0"/>
                <a:cs typeface="Calibri" panose="020F0502020204030204" pitchFamily="34" charset="0"/>
              </a:rPr>
              <a:t>Climate Reproducibility</a:t>
            </a:r>
          </a:p>
          <a:p>
            <a:pPr marL="292100" indent="-292100">
              <a:buFont typeface="+mj-lt"/>
              <a:buAutoNum type="arabicPeriod"/>
            </a:pPr>
            <a:r>
              <a:rPr lang="en-US" sz="2000" b="1" kern="0" dirty="0">
                <a:latin typeface="Calibri" panose="020F0502020204030204" pitchFamily="34" charset="0"/>
                <a:cs typeface="Calibri" panose="020F0502020204030204" pitchFamily="34" charset="0"/>
              </a:rPr>
              <a:t>Verification</a:t>
            </a:r>
            <a:r>
              <a:rPr lang="en-US" sz="2000" kern="0" dirty="0">
                <a:latin typeface="Calibri" panose="020F0502020204030204" pitchFamily="34" charset="0"/>
                <a:cs typeface="Calibri" panose="020F0502020204030204" pitchFamily="34" charset="0"/>
              </a:rPr>
              <a:t> Testing: are the equations and algorithms coded correctly?</a:t>
            </a:r>
          </a:p>
          <a:p>
            <a:pPr marL="557213" lvl="1" indent="-214313">
              <a:buFont typeface="Arial" panose="020B0604020202020204" pitchFamily="34" charset="0"/>
              <a:buChar char="•"/>
            </a:pPr>
            <a:r>
              <a:rPr lang="en-US" sz="2000" kern="0" dirty="0">
                <a:latin typeface="Calibri" panose="020F0502020204030204" pitchFamily="34" charset="0"/>
                <a:cs typeface="Calibri" panose="020F0502020204030204" pitchFamily="34" charset="0"/>
              </a:rPr>
              <a:t> Properties such as Conservation, convergence</a:t>
            </a:r>
          </a:p>
          <a:p>
            <a:pPr marL="176213" indent="-290513">
              <a:buFont typeface="+mj-lt"/>
              <a:buAutoNum type="arabicPeriod"/>
            </a:pPr>
            <a:r>
              <a:rPr lang="en-US" sz="2000" b="1" kern="0" dirty="0">
                <a:latin typeface="Calibri" panose="020F0502020204030204" pitchFamily="34" charset="0"/>
                <a:cs typeface="Calibri" panose="020F0502020204030204" pitchFamily="34" charset="0"/>
              </a:rPr>
              <a:t>Validation: </a:t>
            </a:r>
            <a:r>
              <a:rPr lang="en-US" sz="2000" kern="0" dirty="0">
                <a:latin typeface="Calibri" panose="020F0502020204030204" pitchFamily="34" charset="0"/>
                <a:cs typeface="Calibri" panose="020F0502020204030204" pitchFamily="34" charset="0"/>
              </a:rPr>
              <a:t>Does the code output match observations?</a:t>
            </a:r>
          </a:p>
          <a:p>
            <a:pPr marL="176213" indent="-290513">
              <a:buFont typeface="+mj-lt"/>
              <a:buAutoNum type="arabicPeriod"/>
            </a:pPr>
            <a:r>
              <a:rPr lang="en-US" sz="2000" b="1" kern="0" dirty="0">
                <a:latin typeface="Calibri" panose="020F0502020204030204" pitchFamily="34" charset="0"/>
                <a:cs typeface="Calibri" panose="020F0502020204030204" pitchFamily="34" charset="0"/>
              </a:rPr>
              <a:t>Performance</a:t>
            </a:r>
            <a:r>
              <a:rPr lang="en-US" sz="2000" kern="0" dirty="0">
                <a:latin typeface="Calibri" panose="020F0502020204030204" pitchFamily="34" charset="0"/>
                <a:cs typeface="Calibri" panose="020F0502020204030204" pitchFamily="34" charset="0"/>
              </a:rPr>
              <a:t> Testing: Is the code as fast/slow as it was? </a:t>
            </a:r>
          </a:p>
        </p:txBody>
      </p:sp>
      <p:sp>
        <p:nvSpPr>
          <p:cNvPr id="6" name="Content Placeholder 2">
            <a:extLst>
              <a:ext uri="{FF2B5EF4-FFF2-40B4-BE49-F238E27FC236}">
                <a16:creationId xmlns:a16="http://schemas.microsoft.com/office/drawing/2014/main" id="{60C15D2F-09B9-2A41-8327-4FA3DC407BB2}"/>
              </a:ext>
            </a:extLst>
          </p:cNvPr>
          <p:cNvSpPr txBox="1">
            <a:spLocks/>
          </p:cNvSpPr>
          <p:nvPr/>
        </p:nvSpPr>
        <p:spPr>
          <a:xfrm>
            <a:off x="624228" y="3363330"/>
            <a:ext cx="3003556" cy="1325211"/>
          </a:xfrm>
          <a:prstGeom prst="rect">
            <a:avLst/>
          </a:prstGeom>
          <a:ln>
            <a:solidFill>
              <a:schemeClr val="accent4"/>
            </a:solidFill>
          </a:ln>
        </p:spPr>
        <p:txBody>
          <a:bodyPr/>
          <a:lstStyle/>
          <a:p>
            <a:r>
              <a:rPr lang="en-US" sz="2000" kern="0" dirty="0">
                <a:solidFill>
                  <a:srgbClr val="7030A0"/>
                </a:solidFill>
                <a:latin typeface="Calibri" panose="020F0502020204030204" pitchFamily="34" charset="0"/>
                <a:cs typeface="Calibri" panose="020F0502020204030204" pitchFamily="34" charset="0"/>
              </a:rPr>
              <a:t>Code being tested:</a:t>
            </a:r>
          </a:p>
          <a:p>
            <a:pPr marL="457200" indent="-457200">
              <a:buFont typeface="+mj-lt"/>
              <a:buAutoNum type="alphaUcPeriod"/>
            </a:pPr>
            <a:r>
              <a:rPr lang="en-US" sz="2000" kern="0" dirty="0">
                <a:latin typeface="Calibri" panose="020F0502020204030204" pitchFamily="34" charset="0"/>
                <a:cs typeface="Calibri" panose="020F0502020204030204" pitchFamily="34" charset="0"/>
              </a:rPr>
              <a:t>Unit Tests</a:t>
            </a:r>
          </a:p>
          <a:p>
            <a:pPr marL="457200" indent="-457200">
              <a:buFont typeface="+mj-lt"/>
              <a:buAutoNum type="alphaUcPeriod"/>
            </a:pPr>
            <a:r>
              <a:rPr lang="en-US" sz="2000" kern="0" dirty="0">
                <a:latin typeface="Calibri" panose="020F0502020204030204" pitchFamily="34" charset="0"/>
                <a:cs typeface="Calibri" panose="020F0502020204030204" pitchFamily="34" charset="0"/>
              </a:rPr>
              <a:t>Component Tests</a:t>
            </a:r>
          </a:p>
          <a:p>
            <a:pPr marL="457200" indent="-457200">
              <a:buFont typeface="+mj-lt"/>
              <a:buAutoNum type="alphaUcPeriod"/>
            </a:pPr>
            <a:r>
              <a:rPr lang="en-US" sz="2000" kern="0" dirty="0">
                <a:latin typeface="Calibri" panose="020F0502020204030204" pitchFamily="34" charset="0"/>
                <a:cs typeface="Calibri" panose="020F0502020204030204" pitchFamily="34" charset="0"/>
              </a:rPr>
              <a:t>System Tests</a:t>
            </a:r>
          </a:p>
        </p:txBody>
      </p:sp>
      <p:sp>
        <p:nvSpPr>
          <p:cNvPr id="7" name="Content Placeholder 2">
            <a:extLst>
              <a:ext uri="{FF2B5EF4-FFF2-40B4-BE49-F238E27FC236}">
                <a16:creationId xmlns:a16="http://schemas.microsoft.com/office/drawing/2014/main" id="{78BBB7CD-23E5-D541-84F3-D1373E06C79E}"/>
              </a:ext>
            </a:extLst>
          </p:cNvPr>
          <p:cNvSpPr txBox="1">
            <a:spLocks/>
          </p:cNvSpPr>
          <p:nvPr/>
        </p:nvSpPr>
        <p:spPr>
          <a:xfrm>
            <a:off x="4005575" y="3262976"/>
            <a:ext cx="4761907" cy="1630976"/>
          </a:xfrm>
          <a:prstGeom prst="rect">
            <a:avLst/>
          </a:prstGeom>
          <a:ln>
            <a:solidFill>
              <a:schemeClr val="accent4"/>
            </a:solidFill>
          </a:ln>
        </p:spPr>
        <p:txBody>
          <a:bodyPr/>
          <a:lstStyle/>
          <a:p>
            <a:r>
              <a:rPr lang="en-US" sz="2000" kern="0" dirty="0">
                <a:solidFill>
                  <a:srgbClr val="7030A0"/>
                </a:solidFill>
                <a:latin typeface="Calibri" panose="020F0502020204030204" pitchFamily="34" charset="0"/>
                <a:cs typeface="Calibri" panose="020F0502020204030204" pitchFamily="34" charset="0"/>
              </a:rPr>
              <a:t>Testing Frequency:</a:t>
            </a:r>
          </a:p>
          <a:p>
            <a:pPr marL="514350" indent="-514350">
              <a:buFont typeface="+mj-lt"/>
              <a:buAutoNum type="romanLcPeriod"/>
            </a:pPr>
            <a:r>
              <a:rPr lang="en-US" sz="2000" kern="0" dirty="0">
                <a:latin typeface="Calibri" panose="020F0502020204030204" pitchFamily="34" charset="0"/>
                <a:cs typeface="Calibri" panose="020F0502020204030204" pitchFamily="34" charset="0"/>
              </a:rPr>
              <a:t>Manual</a:t>
            </a:r>
          </a:p>
          <a:p>
            <a:pPr marL="514350" indent="-514350">
              <a:buFont typeface="+mj-lt"/>
              <a:buAutoNum type="romanLcPeriod"/>
            </a:pPr>
            <a:r>
              <a:rPr lang="en-US" sz="2000" kern="0" dirty="0">
                <a:latin typeface="Calibri" panose="020F0502020204030204" pitchFamily="34" charset="0"/>
                <a:cs typeface="Calibri" panose="020F0502020204030204" pitchFamily="34" charset="0"/>
              </a:rPr>
              <a:t>Automatic (Jenkins, </a:t>
            </a:r>
            <a:r>
              <a:rPr lang="en-US" sz="2000" kern="0" dirty="0" err="1">
                <a:latin typeface="Calibri" panose="020F0502020204030204" pitchFamily="34" charset="0"/>
                <a:cs typeface="Calibri" panose="020F0502020204030204" pitchFamily="34" charset="0"/>
              </a:rPr>
              <a:t>cron</a:t>
            </a:r>
            <a:r>
              <a:rPr lang="en-US" sz="2000" kern="0" dirty="0">
                <a:latin typeface="Calibri" panose="020F0502020204030204" pitchFamily="34" charset="0"/>
                <a:cs typeface="Calibri" panose="020F0502020204030204" pitchFamily="34" charset="0"/>
              </a:rPr>
              <a:t>)</a:t>
            </a:r>
          </a:p>
          <a:p>
            <a:pPr marL="971550" lvl="1" indent="-514350">
              <a:buFont typeface="+mj-lt"/>
              <a:buAutoNum type="alphaLcParenR"/>
            </a:pPr>
            <a:r>
              <a:rPr lang="en-US" sz="2000" kern="0" dirty="0">
                <a:latin typeface="Calibri" panose="020F0502020204030204" pitchFamily="34" charset="0"/>
                <a:cs typeface="Calibri" panose="020F0502020204030204" pitchFamily="34" charset="0"/>
              </a:rPr>
              <a:t>Nightly</a:t>
            </a:r>
          </a:p>
          <a:p>
            <a:pPr marL="971550" lvl="1" indent="-514350">
              <a:buFont typeface="+mj-lt"/>
              <a:buAutoNum type="alphaLcParenR"/>
            </a:pPr>
            <a:r>
              <a:rPr lang="en-US" sz="2000" kern="0" dirty="0">
                <a:latin typeface="Calibri" panose="020F0502020204030204" pitchFamily="34" charset="0"/>
                <a:cs typeface="Calibri" panose="020F0502020204030204" pitchFamily="34" charset="0"/>
              </a:rPr>
              <a:t>Continuous Integration (Every PR)</a:t>
            </a:r>
          </a:p>
        </p:txBody>
      </p:sp>
      <p:sp>
        <p:nvSpPr>
          <p:cNvPr id="4" name="TextBox 3">
            <a:extLst>
              <a:ext uri="{FF2B5EF4-FFF2-40B4-BE49-F238E27FC236}">
                <a16:creationId xmlns:a16="http://schemas.microsoft.com/office/drawing/2014/main" id="{11F8F764-68D7-704C-9DC1-4D68805C63FF}"/>
              </a:ext>
            </a:extLst>
          </p:cNvPr>
          <p:cNvSpPr txBox="1"/>
          <p:nvPr/>
        </p:nvSpPr>
        <p:spPr>
          <a:xfrm>
            <a:off x="7057380" y="231618"/>
            <a:ext cx="1368067" cy="523220"/>
          </a:xfrm>
          <a:prstGeom prst="rect">
            <a:avLst/>
          </a:prstGeom>
          <a:noFill/>
        </p:spPr>
        <p:txBody>
          <a:bodyPr wrap="none" rtlCol="0">
            <a:spAutoFit/>
          </a:bodyPr>
          <a:lstStyle/>
          <a:p>
            <a:r>
              <a:rPr lang="en-US" sz="2800" dirty="0"/>
              <a:t>1a,C,ii,a</a:t>
            </a:r>
          </a:p>
        </p:txBody>
      </p:sp>
    </p:spTree>
    <p:extLst>
      <p:ext uri="{BB962C8B-B14F-4D97-AF65-F5344CB8AC3E}">
        <p14:creationId xmlns:p14="http://schemas.microsoft.com/office/powerpoint/2010/main" val="335023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436269" y="0"/>
            <a:ext cx="8051748" cy="685800"/>
          </a:xfrm>
        </p:spPr>
        <p:txBody>
          <a:bodyPr/>
          <a:lstStyle/>
          <a:p>
            <a:pPr algn="l"/>
            <a:r>
              <a:rPr lang="en-US" sz="3600" dirty="0">
                <a:latin typeface="Calibri" panose="020F0502020204030204" pitchFamily="34" charset="0"/>
                <a:cs typeface="Calibri" panose="020F0502020204030204" pitchFamily="34" charset="0"/>
              </a:rPr>
              <a:t> E3SM Testing Vocabulary</a:t>
            </a:r>
            <a:endParaRPr lang="en-US" sz="3600" dirty="0">
              <a:solidFill>
                <a:schemeClr val="tx1"/>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4B0BB1B-E6D4-4016-9DC2-EFF90B512F9F}"/>
              </a:ext>
            </a:extLst>
          </p:cNvPr>
          <p:cNvSpPr txBox="1">
            <a:spLocks/>
          </p:cNvSpPr>
          <p:nvPr/>
        </p:nvSpPr>
        <p:spPr>
          <a:xfrm>
            <a:off x="624228" y="692519"/>
            <a:ext cx="8051748" cy="2492454"/>
          </a:xfrm>
          <a:prstGeom prst="rect">
            <a:avLst/>
          </a:prstGeom>
          <a:ln>
            <a:solidFill>
              <a:schemeClr val="accent4"/>
            </a:solidFill>
          </a:ln>
        </p:spPr>
        <p:txBody>
          <a:bodyPr/>
          <a:lstStyle/>
          <a:p>
            <a:r>
              <a:rPr lang="en-US" sz="2000" kern="0" dirty="0">
                <a:solidFill>
                  <a:srgbClr val="7030A0"/>
                </a:solidFill>
                <a:latin typeface="Calibri" panose="020F0502020204030204" pitchFamily="34" charset="0"/>
                <a:cs typeface="Calibri" panose="020F0502020204030204" pitchFamily="34" charset="0"/>
              </a:rPr>
              <a:t>Testing Types:</a:t>
            </a:r>
          </a:p>
          <a:p>
            <a:pPr marL="457200" indent="-457200">
              <a:buFont typeface="+mj-lt"/>
              <a:buAutoNum type="arabicPeriod"/>
            </a:pPr>
            <a:r>
              <a:rPr lang="en-US" sz="2000" b="1" kern="0" dirty="0">
                <a:latin typeface="Calibri" panose="020F0502020204030204" pitchFamily="34" charset="0"/>
                <a:cs typeface="Calibri" panose="020F0502020204030204" pitchFamily="34" charset="0"/>
              </a:rPr>
              <a:t>Regression</a:t>
            </a:r>
            <a:r>
              <a:rPr lang="en-US" sz="2000" kern="0" dirty="0">
                <a:latin typeface="Calibri" panose="020F0502020204030204" pitchFamily="34" charset="0"/>
                <a:cs typeface="Calibri" panose="020F0502020204030204" pitchFamily="34" charset="0"/>
              </a:rPr>
              <a:t> Testing: Did the answer change?</a:t>
            </a:r>
          </a:p>
          <a:p>
            <a:pPr marL="630238" lvl="1" indent="-287338">
              <a:buFont typeface="+mj-lt"/>
              <a:buAutoNum type="alphaLcParenR"/>
            </a:pPr>
            <a:r>
              <a:rPr lang="en-US" sz="2000" kern="0" dirty="0">
                <a:latin typeface="Calibri" panose="020F0502020204030204" pitchFamily="34" charset="0"/>
                <a:cs typeface="Calibri" panose="020F0502020204030204" pitchFamily="34" charset="0"/>
              </a:rPr>
              <a:t>B4B</a:t>
            </a:r>
          </a:p>
          <a:p>
            <a:pPr marL="630238" lvl="1" indent="-287338">
              <a:buFont typeface="+mj-lt"/>
              <a:buAutoNum type="alphaLcParenR"/>
            </a:pPr>
            <a:r>
              <a:rPr lang="en-US" sz="2000" kern="0" dirty="0">
                <a:latin typeface="Calibri" panose="020F0502020204030204" pitchFamily="34" charset="0"/>
                <a:cs typeface="Calibri" panose="020F0502020204030204" pitchFamily="34" charset="0"/>
              </a:rPr>
              <a:t>Climate Reproducibility</a:t>
            </a:r>
          </a:p>
          <a:p>
            <a:pPr marL="457200" indent="-457200">
              <a:buFont typeface="+mj-lt"/>
              <a:buAutoNum type="arabicPeriod"/>
            </a:pPr>
            <a:r>
              <a:rPr lang="en-US" sz="2000" b="1" kern="0" dirty="0">
                <a:latin typeface="Calibri" panose="020F0502020204030204" pitchFamily="34" charset="0"/>
                <a:cs typeface="Calibri" panose="020F0502020204030204" pitchFamily="34" charset="0"/>
              </a:rPr>
              <a:t>Verification</a:t>
            </a:r>
            <a:r>
              <a:rPr lang="en-US" sz="2000" kern="0" dirty="0">
                <a:latin typeface="Calibri" panose="020F0502020204030204" pitchFamily="34" charset="0"/>
                <a:cs typeface="Calibri" panose="020F0502020204030204" pitchFamily="34" charset="0"/>
              </a:rPr>
              <a:t> Testing: are the equations and algorithms coded correctly?</a:t>
            </a:r>
          </a:p>
          <a:p>
            <a:pPr marL="557213" lvl="1" indent="-214313">
              <a:buFont typeface="Arial" panose="020B0604020202020204" pitchFamily="34" charset="0"/>
              <a:buChar char="•"/>
            </a:pPr>
            <a:r>
              <a:rPr lang="en-US" sz="2000" kern="0" dirty="0">
                <a:latin typeface="Calibri" panose="020F0502020204030204" pitchFamily="34" charset="0"/>
                <a:cs typeface="Calibri" panose="020F0502020204030204" pitchFamily="34" charset="0"/>
              </a:rPr>
              <a:t> Properties such as Conservation, convergence</a:t>
            </a:r>
          </a:p>
          <a:p>
            <a:pPr marL="342900" indent="-457200">
              <a:buFont typeface="+mj-lt"/>
              <a:buAutoNum type="arabicPeriod"/>
            </a:pPr>
            <a:r>
              <a:rPr lang="en-US" sz="2000" b="1" kern="0" dirty="0">
                <a:latin typeface="Calibri" panose="020F0502020204030204" pitchFamily="34" charset="0"/>
                <a:cs typeface="Calibri" panose="020F0502020204030204" pitchFamily="34" charset="0"/>
              </a:rPr>
              <a:t>Validation: </a:t>
            </a:r>
            <a:r>
              <a:rPr lang="en-US" sz="2000" kern="0" dirty="0">
                <a:latin typeface="Calibri" panose="020F0502020204030204" pitchFamily="34" charset="0"/>
                <a:cs typeface="Calibri" panose="020F0502020204030204" pitchFamily="34" charset="0"/>
              </a:rPr>
              <a:t>Does the code output match observations?</a:t>
            </a:r>
          </a:p>
          <a:p>
            <a:pPr marL="342900" indent="-457200">
              <a:buFont typeface="+mj-lt"/>
              <a:buAutoNum type="arabicPeriod"/>
            </a:pPr>
            <a:r>
              <a:rPr lang="en-US" sz="2000" b="1" kern="0" dirty="0">
                <a:latin typeface="Calibri" panose="020F0502020204030204" pitchFamily="34" charset="0"/>
                <a:cs typeface="Calibri" panose="020F0502020204030204" pitchFamily="34" charset="0"/>
              </a:rPr>
              <a:t>Performance</a:t>
            </a:r>
            <a:r>
              <a:rPr lang="en-US" sz="2000" kern="0" dirty="0">
                <a:latin typeface="Calibri" panose="020F0502020204030204" pitchFamily="34" charset="0"/>
                <a:cs typeface="Calibri" panose="020F0502020204030204" pitchFamily="34" charset="0"/>
              </a:rPr>
              <a:t> Testing: Is the code as fast/slow as it was? </a:t>
            </a:r>
          </a:p>
        </p:txBody>
      </p:sp>
      <p:sp>
        <p:nvSpPr>
          <p:cNvPr id="6" name="Content Placeholder 2">
            <a:extLst>
              <a:ext uri="{FF2B5EF4-FFF2-40B4-BE49-F238E27FC236}">
                <a16:creationId xmlns:a16="http://schemas.microsoft.com/office/drawing/2014/main" id="{60C15D2F-09B9-2A41-8327-4FA3DC407BB2}"/>
              </a:ext>
            </a:extLst>
          </p:cNvPr>
          <p:cNvSpPr txBox="1">
            <a:spLocks/>
          </p:cNvSpPr>
          <p:nvPr/>
        </p:nvSpPr>
        <p:spPr>
          <a:xfrm>
            <a:off x="624228" y="3363330"/>
            <a:ext cx="3003556" cy="1325211"/>
          </a:xfrm>
          <a:prstGeom prst="rect">
            <a:avLst/>
          </a:prstGeom>
          <a:ln>
            <a:solidFill>
              <a:schemeClr val="accent4"/>
            </a:solidFill>
          </a:ln>
        </p:spPr>
        <p:txBody>
          <a:bodyPr/>
          <a:lstStyle/>
          <a:p>
            <a:r>
              <a:rPr lang="en-US" sz="2000" kern="0" dirty="0">
                <a:solidFill>
                  <a:srgbClr val="7030A0"/>
                </a:solidFill>
                <a:latin typeface="Calibri" panose="020F0502020204030204" pitchFamily="34" charset="0"/>
                <a:cs typeface="Calibri" panose="020F0502020204030204" pitchFamily="34" charset="0"/>
              </a:rPr>
              <a:t>Code being tested:</a:t>
            </a:r>
          </a:p>
          <a:p>
            <a:pPr marL="457200" indent="-457200">
              <a:buFont typeface="+mj-lt"/>
              <a:buAutoNum type="alphaUcPeriod"/>
            </a:pPr>
            <a:r>
              <a:rPr lang="en-US" sz="2000" kern="0" dirty="0">
                <a:latin typeface="Calibri" panose="020F0502020204030204" pitchFamily="34" charset="0"/>
                <a:cs typeface="Calibri" panose="020F0502020204030204" pitchFamily="34" charset="0"/>
              </a:rPr>
              <a:t>Unit Tests</a:t>
            </a:r>
          </a:p>
          <a:p>
            <a:pPr marL="457200" indent="-457200">
              <a:buFont typeface="+mj-lt"/>
              <a:buAutoNum type="alphaUcPeriod"/>
            </a:pPr>
            <a:r>
              <a:rPr lang="en-US" sz="2000" kern="0" dirty="0">
                <a:latin typeface="Calibri" panose="020F0502020204030204" pitchFamily="34" charset="0"/>
                <a:cs typeface="Calibri" panose="020F0502020204030204" pitchFamily="34" charset="0"/>
              </a:rPr>
              <a:t>Component Tests</a:t>
            </a:r>
          </a:p>
          <a:p>
            <a:pPr marL="457200" indent="-457200">
              <a:buFont typeface="+mj-lt"/>
              <a:buAutoNum type="alphaUcPeriod"/>
            </a:pPr>
            <a:r>
              <a:rPr lang="en-US" sz="2000" kern="0" dirty="0">
                <a:latin typeface="Calibri" panose="020F0502020204030204" pitchFamily="34" charset="0"/>
                <a:cs typeface="Calibri" panose="020F0502020204030204" pitchFamily="34" charset="0"/>
              </a:rPr>
              <a:t>System Tests</a:t>
            </a:r>
          </a:p>
        </p:txBody>
      </p:sp>
      <p:sp>
        <p:nvSpPr>
          <p:cNvPr id="7" name="Content Placeholder 2">
            <a:extLst>
              <a:ext uri="{FF2B5EF4-FFF2-40B4-BE49-F238E27FC236}">
                <a16:creationId xmlns:a16="http://schemas.microsoft.com/office/drawing/2014/main" id="{78BBB7CD-23E5-D541-84F3-D1373E06C79E}"/>
              </a:ext>
            </a:extLst>
          </p:cNvPr>
          <p:cNvSpPr txBox="1">
            <a:spLocks/>
          </p:cNvSpPr>
          <p:nvPr/>
        </p:nvSpPr>
        <p:spPr>
          <a:xfrm>
            <a:off x="4005575" y="3262976"/>
            <a:ext cx="4761907" cy="1630976"/>
          </a:xfrm>
          <a:prstGeom prst="rect">
            <a:avLst/>
          </a:prstGeom>
          <a:ln>
            <a:solidFill>
              <a:schemeClr val="accent4"/>
            </a:solidFill>
          </a:ln>
        </p:spPr>
        <p:txBody>
          <a:bodyPr/>
          <a:lstStyle/>
          <a:p>
            <a:r>
              <a:rPr lang="en-US" sz="2000" kern="0" dirty="0">
                <a:solidFill>
                  <a:srgbClr val="7030A0"/>
                </a:solidFill>
                <a:latin typeface="Calibri" panose="020F0502020204030204" pitchFamily="34" charset="0"/>
                <a:cs typeface="Calibri" panose="020F0502020204030204" pitchFamily="34" charset="0"/>
              </a:rPr>
              <a:t>Testing Frequency:</a:t>
            </a:r>
          </a:p>
          <a:p>
            <a:pPr marL="514350" indent="-514350">
              <a:buFont typeface="+mj-lt"/>
              <a:buAutoNum type="romanLcPeriod"/>
            </a:pPr>
            <a:r>
              <a:rPr lang="en-US" sz="2000" kern="0" dirty="0">
                <a:latin typeface="Calibri" panose="020F0502020204030204" pitchFamily="34" charset="0"/>
                <a:cs typeface="Calibri" panose="020F0502020204030204" pitchFamily="34" charset="0"/>
              </a:rPr>
              <a:t>Manual</a:t>
            </a:r>
          </a:p>
          <a:p>
            <a:pPr marL="514350" indent="-514350">
              <a:buFont typeface="+mj-lt"/>
              <a:buAutoNum type="romanLcPeriod"/>
            </a:pPr>
            <a:r>
              <a:rPr lang="en-US" sz="2000" kern="0" dirty="0">
                <a:latin typeface="Calibri" panose="020F0502020204030204" pitchFamily="34" charset="0"/>
                <a:cs typeface="Calibri" panose="020F0502020204030204" pitchFamily="34" charset="0"/>
              </a:rPr>
              <a:t>Automatic (Jenkins, </a:t>
            </a:r>
            <a:r>
              <a:rPr lang="en-US" sz="2000" kern="0" dirty="0" err="1">
                <a:latin typeface="Calibri" panose="020F0502020204030204" pitchFamily="34" charset="0"/>
                <a:cs typeface="Calibri" panose="020F0502020204030204" pitchFamily="34" charset="0"/>
              </a:rPr>
              <a:t>cron</a:t>
            </a:r>
            <a:r>
              <a:rPr lang="en-US" sz="2000" kern="0" dirty="0">
                <a:latin typeface="Calibri" panose="020F0502020204030204" pitchFamily="34" charset="0"/>
                <a:cs typeface="Calibri" panose="020F0502020204030204" pitchFamily="34" charset="0"/>
              </a:rPr>
              <a:t>)</a:t>
            </a:r>
          </a:p>
          <a:p>
            <a:pPr marL="971550" lvl="1" indent="-514350">
              <a:buFont typeface="+mj-lt"/>
              <a:buAutoNum type="alphaLcParenR"/>
            </a:pPr>
            <a:r>
              <a:rPr lang="en-US" sz="2000" kern="0" dirty="0">
                <a:latin typeface="Calibri" panose="020F0502020204030204" pitchFamily="34" charset="0"/>
                <a:cs typeface="Calibri" panose="020F0502020204030204" pitchFamily="34" charset="0"/>
              </a:rPr>
              <a:t>Nightly</a:t>
            </a:r>
          </a:p>
          <a:p>
            <a:pPr marL="971550" lvl="1" indent="-514350">
              <a:buFont typeface="+mj-lt"/>
              <a:buAutoNum type="alphaLcParenR"/>
            </a:pPr>
            <a:r>
              <a:rPr lang="en-US" sz="2000" kern="0" dirty="0">
                <a:latin typeface="Calibri" panose="020F0502020204030204" pitchFamily="34" charset="0"/>
                <a:cs typeface="Calibri" panose="020F0502020204030204" pitchFamily="34" charset="0"/>
              </a:rPr>
              <a:t>Continuous Integration (Every PR)</a:t>
            </a:r>
          </a:p>
        </p:txBody>
      </p:sp>
      <p:sp>
        <p:nvSpPr>
          <p:cNvPr id="4" name="TextBox 3">
            <a:extLst>
              <a:ext uri="{FF2B5EF4-FFF2-40B4-BE49-F238E27FC236}">
                <a16:creationId xmlns:a16="http://schemas.microsoft.com/office/drawing/2014/main" id="{11F8F764-68D7-704C-9DC1-4D68805C63FF}"/>
              </a:ext>
            </a:extLst>
          </p:cNvPr>
          <p:cNvSpPr txBox="1"/>
          <p:nvPr/>
        </p:nvSpPr>
        <p:spPr>
          <a:xfrm>
            <a:off x="7057380" y="231618"/>
            <a:ext cx="1332416" cy="523220"/>
          </a:xfrm>
          <a:prstGeom prst="rect">
            <a:avLst/>
          </a:prstGeom>
          <a:noFill/>
        </p:spPr>
        <p:txBody>
          <a:bodyPr wrap="none" rtlCol="0">
            <a:spAutoFit/>
          </a:bodyPr>
          <a:lstStyle/>
          <a:p>
            <a:r>
              <a:rPr lang="en-US" sz="2800" dirty="0"/>
              <a:t>1a,C,ii,a</a:t>
            </a:r>
          </a:p>
        </p:txBody>
      </p:sp>
      <p:sp>
        <p:nvSpPr>
          <p:cNvPr id="2" name="Oval 1">
            <a:extLst>
              <a:ext uri="{FF2B5EF4-FFF2-40B4-BE49-F238E27FC236}">
                <a16:creationId xmlns:a16="http://schemas.microsoft.com/office/drawing/2014/main" id="{2FF38791-8887-7F44-B3D9-3EE04726EB63}"/>
              </a:ext>
            </a:extLst>
          </p:cNvPr>
          <p:cNvSpPr/>
          <p:nvPr/>
        </p:nvSpPr>
        <p:spPr>
          <a:xfrm>
            <a:off x="161366" y="1880524"/>
            <a:ext cx="8686800" cy="69122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436152" y="0"/>
            <a:ext cx="6512069" cy="685800"/>
          </a:xfrm>
        </p:spPr>
        <p:txBody>
          <a:bodyPr/>
          <a:lstStyle/>
          <a:p>
            <a:pPr algn="l"/>
            <a:r>
              <a:rPr lang="en-US" sz="3600" dirty="0">
                <a:latin typeface="Calibri" panose="020F0502020204030204" pitchFamily="34" charset="0"/>
                <a:cs typeface="Calibri" panose="020F0502020204030204" pitchFamily="34" charset="0"/>
              </a:rPr>
              <a:t>Verification first, then Validation</a:t>
            </a:r>
            <a:endParaRPr lang="en-US" sz="3600" dirty="0">
              <a:solidFill>
                <a:schemeClr val="tx1"/>
              </a:solidFill>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4B0BB1B-E6D4-4016-9DC2-EFF90B512F9F}"/>
              </a:ext>
            </a:extLst>
          </p:cNvPr>
          <p:cNvSpPr txBox="1">
            <a:spLocks/>
          </p:cNvSpPr>
          <p:nvPr/>
        </p:nvSpPr>
        <p:spPr>
          <a:xfrm>
            <a:off x="436152" y="781731"/>
            <a:ext cx="8492694" cy="4053740"/>
          </a:xfrm>
          <a:prstGeom prst="rect">
            <a:avLst/>
          </a:prstGeom>
          <a:ln>
            <a:solidFill>
              <a:schemeClr val="accent4"/>
            </a:solidFill>
          </a:ln>
        </p:spPr>
        <p:txBody>
          <a:bodyPr/>
          <a:lstStyle/>
          <a:p>
            <a:r>
              <a:rPr lang="en-US" sz="2800" kern="0" dirty="0">
                <a:solidFill>
                  <a:srgbClr val="7030A0"/>
                </a:solidFill>
                <a:latin typeface="Calibri" panose="020F0502020204030204" pitchFamily="34" charset="0"/>
                <a:cs typeface="Calibri" panose="020F0502020204030204" pitchFamily="34" charset="0"/>
              </a:rPr>
              <a:t>Many anecdotes from E3SM meetings sound to me like:</a:t>
            </a:r>
            <a:endParaRPr lang="en-US" sz="2800" kern="0" dirty="0">
              <a:latin typeface="Calibri" panose="020F0502020204030204" pitchFamily="34" charset="0"/>
              <a:cs typeface="Calibri" panose="020F0502020204030204" pitchFamily="34" charset="0"/>
            </a:endParaRPr>
          </a:p>
          <a:p>
            <a:r>
              <a:rPr lang="en-US" sz="2800" kern="0" dirty="0">
                <a:latin typeface="Calibri" panose="020F0502020204030204" pitchFamily="34" charset="0"/>
                <a:cs typeface="Calibri" panose="020F0502020204030204" pitchFamily="34" charset="0"/>
              </a:rPr>
              <a:t>“I saw something unphysical, so I looked for a code bug”</a:t>
            </a:r>
          </a:p>
          <a:p>
            <a:endParaRPr lang="en-US" kern="0" dirty="0">
              <a:latin typeface="Calibri" panose="020F0502020204030204" pitchFamily="34" charset="0"/>
              <a:cs typeface="Calibri" panose="020F0502020204030204" pitchFamily="34" charset="0"/>
            </a:endParaRPr>
          </a:p>
          <a:p>
            <a:r>
              <a:rPr lang="en-US" sz="2800" kern="0" dirty="0">
                <a:latin typeface="Calibri" panose="020F0502020204030204" pitchFamily="34" charset="0"/>
                <a:cs typeface="Calibri" panose="020F0502020204030204" pitchFamily="34" charset="0"/>
              </a:rPr>
              <a:t>Why is this not enough?</a:t>
            </a:r>
          </a:p>
          <a:p>
            <a:pPr marL="457200" indent="-457200">
              <a:buFont typeface="Arial" panose="020B0604020202020204" pitchFamily="34" charset="0"/>
              <a:buChar char="•"/>
            </a:pPr>
            <a:r>
              <a:rPr lang="en-US" sz="2800" kern="0" dirty="0">
                <a:latin typeface="Calibri" panose="020F0502020204030204" pitchFamily="34" charset="0"/>
                <a:cs typeface="Calibri" panose="020F0502020204030204" pitchFamily="34" charset="0"/>
              </a:rPr>
              <a:t>Bugs that aren’t egregious are not caught</a:t>
            </a:r>
          </a:p>
          <a:p>
            <a:pPr marL="457200" indent="-457200">
              <a:buFont typeface="Arial" panose="020B0604020202020204" pitchFamily="34" charset="0"/>
              <a:buChar char="•"/>
            </a:pPr>
            <a:r>
              <a:rPr lang="en-US" sz="2800" kern="0" dirty="0">
                <a:latin typeface="Calibri" panose="020F0502020204030204" pitchFamily="34" charset="0"/>
                <a:cs typeface="Calibri" panose="020F0502020204030204" pitchFamily="34" charset="0"/>
              </a:rPr>
              <a:t>It is very hard to locate bugs from B-</a:t>
            </a:r>
            <a:r>
              <a:rPr lang="en-US" sz="2800" kern="0" dirty="0" err="1">
                <a:latin typeface="Calibri" panose="020F0502020204030204" pitchFamily="34" charset="0"/>
                <a:cs typeface="Calibri" panose="020F0502020204030204" pitchFamily="34" charset="0"/>
              </a:rPr>
              <a:t>Compset</a:t>
            </a:r>
            <a:r>
              <a:rPr lang="en-US" sz="2800" kern="0" dirty="0">
                <a:latin typeface="Calibri" panose="020F0502020204030204" pitchFamily="34" charset="0"/>
                <a:cs typeface="Calibri" panose="020F0502020204030204" pitchFamily="34" charset="0"/>
              </a:rPr>
              <a:t> runs</a:t>
            </a:r>
          </a:p>
          <a:p>
            <a:pPr marL="914400" lvl="1"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Interactions are too complex to isolate cause</a:t>
            </a:r>
          </a:p>
          <a:p>
            <a:pPr marL="914400" lvl="1"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Too slow to rerun many debugging hypothesis</a:t>
            </a:r>
          </a:p>
          <a:p>
            <a:pPr marL="914400" lvl="1"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Offending code is not fresh in developer’s mind</a:t>
            </a:r>
          </a:p>
          <a:p>
            <a:pPr marL="914400" lvl="1" indent="-457200">
              <a:buFont typeface="Wingdings" pitchFamily="2" charset="2"/>
              <a:buChar char="Ø"/>
            </a:pPr>
            <a:r>
              <a:rPr lang="en-US" sz="2400" kern="0" dirty="0">
                <a:latin typeface="Calibri" panose="020F0502020204030204" pitchFamily="34" charset="0"/>
                <a:cs typeface="Calibri" panose="020F0502020204030204" pitchFamily="34" charset="0"/>
              </a:rPr>
              <a:t>“It took 2 months to track down”</a:t>
            </a:r>
          </a:p>
          <a:p>
            <a:pPr lvl="1"/>
            <a:endParaRPr lang="en-US" sz="2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555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507956" y="211155"/>
            <a:ext cx="8803191" cy="1078326"/>
          </a:xfrm>
        </p:spPr>
        <p:txBody>
          <a:bodyPr/>
          <a:lstStyle/>
          <a:p>
            <a:pPr algn="l"/>
            <a:r>
              <a:rPr lang="en-US" sz="3200" dirty="0">
                <a:latin typeface="Calibri" panose="020F0502020204030204" pitchFamily="34" charset="0"/>
                <a:cs typeface="Calibri" panose="020F0502020204030204" pitchFamily="34" charset="0"/>
              </a:rPr>
              <a:t>A great verification example </a:t>
            </a:r>
            <a:r>
              <a:rPr lang="en-US" sz="2400" dirty="0">
                <a:latin typeface="Calibri" panose="020F0502020204030204" pitchFamily="34" charset="0"/>
                <a:cs typeface="Calibri" panose="020F0502020204030204" pitchFamily="34" charset="0"/>
              </a:rPr>
              <a:t>(Bradley from Caldwell talk)</a:t>
            </a:r>
            <a:r>
              <a:rPr lang="en-US" sz="3200" dirty="0">
                <a:latin typeface="Calibri" panose="020F0502020204030204" pitchFamily="34" charset="0"/>
                <a:cs typeface="Calibri" panose="020F0502020204030204" pitchFamily="34" charset="0"/>
              </a:rPr>
              <a:t>: convergence order</a:t>
            </a:r>
            <a:endParaRPr lang="en-US" sz="3200"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9D174B5-D801-7240-A474-5CB546552D17}"/>
              </a:ext>
            </a:extLst>
          </p:cNvPr>
          <p:cNvPicPr>
            <a:picLocks noChangeAspect="1"/>
          </p:cNvPicPr>
          <p:nvPr/>
        </p:nvPicPr>
        <p:blipFill>
          <a:blip r:embed="rId2"/>
          <a:stretch>
            <a:fillRect/>
          </a:stretch>
        </p:blipFill>
        <p:spPr>
          <a:xfrm>
            <a:off x="755177" y="1289481"/>
            <a:ext cx="3778594" cy="3712879"/>
          </a:xfrm>
          <a:prstGeom prst="rect">
            <a:avLst/>
          </a:prstGeom>
        </p:spPr>
      </p:pic>
      <p:pic>
        <p:nvPicPr>
          <p:cNvPr id="5" name="Picture 4">
            <a:extLst>
              <a:ext uri="{FF2B5EF4-FFF2-40B4-BE49-F238E27FC236}">
                <a16:creationId xmlns:a16="http://schemas.microsoft.com/office/drawing/2014/main" id="{AC60BCFC-9275-214C-97B6-806ADDAEC8AB}"/>
              </a:ext>
            </a:extLst>
          </p:cNvPr>
          <p:cNvPicPr>
            <a:picLocks noChangeAspect="1"/>
          </p:cNvPicPr>
          <p:nvPr/>
        </p:nvPicPr>
        <p:blipFill>
          <a:blip r:embed="rId3"/>
          <a:stretch>
            <a:fillRect/>
          </a:stretch>
        </p:blipFill>
        <p:spPr>
          <a:xfrm>
            <a:off x="5241915" y="1289481"/>
            <a:ext cx="3712879" cy="3712879"/>
          </a:xfrm>
          <a:prstGeom prst="rect">
            <a:avLst/>
          </a:prstGeom>
        </p:spPr>
      </p:pic>
      <p:sp>
        <p:nvSpPr>
          <p:cNvPr id="6" name="Rectangle 5">
            <a:extLst>
              <a:ext uri="{FF2B5EF4-FFF2-40B4-BE49-F238E27FC236}">
                <a16:creationId xmlns:a16="http://schemas.microsoft.com/office/drawing/2014/main" id="{167DFC49-3DF0-2D4B-80C6-E99966C745CA}"/>
              </a:ext>
            </a:extLst>
          </p:cNvPr>
          <p:cNvSpPr/>
          <p:nvPr/>
        </p:nvSpPr>
        <p:spPr>
          <a:xfrm>
            <a:off x="2018143" y="1671303"/>
            <a:ext cx="2324230" cy="1200329"/>
          </a:xfrm>
          <a:prstGeom prst="rect">
            <a:avLst/>
          </a:prstGeom>
        </p:spPr>
        <p:txBody>
          <a:bodyPr wrap="square">
            <a:spAutoFit/>
          </a:bodyPr>
          <a:lstStyle/>
          <a:p>
            <a:r>
              <a:rPr lang="en-US" dirty="0">
                <a:solidFill>
                  <a:srgbClr val="2E89C2"/>
                </a:solidFill>
                <a:latin typeface="Helvetica" pitchFamily="2" charset="0"/>
              </a:rPr>
              <a:t>Coarse </a:t>
            </a:r>
            <a:r>
              <a:rPr lang="en-US" dirty="0" err="1">
                <a:solidFill>
                  <a:srgbClr val="2E89C2"/>
                </a:solidFill>
                <a:latin typeface="Helvetica" pitchFamily="2" charset="0"/>
              </a:rPr>
              <a:t>dz</a:t>
            </a:r>
            <a:r>
              <a:rPr lang="en-US" dirty="0">
                <a:solidFill>
                  <a:srgbClr val="2E89C2"/>
                </a:solidFill>
                <a:latin typeface="Helvetica" pitchFamily="2" charset="0"/>
              </a:rPr>
              <a:t> (~160 Pa)</a:t>
            </a:r>
          </a:p>
          <a:p>
            <a:r>
              <a:rPr lang="en-US" dirty="0">
                <a:solidFill>
                  <a:srgbClr val="F7851A"/>
                </a:solidFill>
                <a:latin typeface="Helvetica" pitchFamily="2" charset="0"/>
              </a:rPr>
              <a:t>Mid-Coarse (~80 Pa)</a:t>
            </a:r>
          </a:p>
          <a:p>
            <a:r>
              <a:rPr lang="en-US" dirty="0">
                <a:solidFill>
                  <a:srgbClr val="00B150"/>
                </a:solidFill>
                <a:latin typeface="Helvetica" pitchFamily="2" charset="0"/>
              </a:rPr>
              <a:t>Mid-Fine (~40 Pa)</a:t>
            </a:r>
          </a:p>
          <a:p>
            <a:r>
              <a:rPr lang="en-US" dirty="0">
                <a:solidFill>
                  <a:srgbClr val="FF0000"/>
                </a:solidFill>
                <a:latin typeface="Helvetica" pitchFamily="2" charset="0"/>
              </a:rPr>
              <a:t>Fine </a:t>
            </a:r>
            <a:r>
              <a:rPr lang="en-US" dirty="0" err="1">
                <a:solidFill>
                  <a:srgbClr val="FF0000"/>
                </a:solidFill>
                <a:latin typeface="Helvetica" pitchFamily="2" charset="0"/>
              </a:rPr>
              <a:t>dz</a:t>
            </a:r>
            <a:r>
              <a:rPr lang="en-US" dirty="0">
                <a:solidFill>
                  <a:srgbClr val="FF0000"/>
                </a:solidFill>
                <a:latin typeface="Helvetica" pitchFamily="2" charset="0"/>
              </a:rPr>
              <a:t> (~25 Pa)</a:t>
            </a:r>
            <a:endParaRPr lang="en-US" dirty="0">
              <a:solidFill>
                <a:srgbClr val="FF0000"/>
              </a:solidFill>
              <a:effectLst/>
              <a:latin typeface="Helvetica" pitchFamily="2" charset="0"/>
            </a:endParaRPr>
          </a:p>
        </p:txBody>
      </p:sp>
      <p:sp>
        <p:nvSpPr>
          <p:cNvPr id="7" name="Rectangle 6">
            <a:extLst>
              <a:ext uri="{FF2B5EF4-FFF2-40B4-BE49-F238E27FC236}">
                <a16:creationId xmlns:a16="http://schemas.microsoft.com/office/drawing/2014/main" id="{F2E0F2FD-AD15-FD49-9476-B1BC05CCB75C}"/>
              </a:ext>
            </a:extLst>
          </p:cNvPr>
          <p:cNvSpPr/>
          <p:nvPr/>
        </p:nvSpPr>
        <p:spPr>
          <a:xfrm>
            <a:off x="6555730" y="1671304"/>
            <a:ext cx="2324230" cy="1200329"/>
          </a:xfrm>
          <a:prstGeom prst="rect">
            <a:avLst/>
          </a:prstGeom>
        </p:spPr>
        <p:txBody>
          <a:bodyPr wrap="square">
            <a:spAutoFit/>
          </a:bodyPr>
          <a:lstStyle/>
          <a:p>
            <a:r>
              <a:rPr lang="en-US" dirty="0">
                <a:solidFill>
                  <a:srgbClr val="2E89C2"/>
                </a:solidFill>
                <a:latin typeface="Helvetica" pitchFamily="2" charset="0"/>
              </a:rPr>
              <a:t>Coarse </a:t>
            </a:r>
            <a:r>
              <a:rPr lang="en-US" dirty="0" err="1">
                <a:solidFill>
                  <a:srgbClr val="2E89C2"/>
                </a:solidFill>
                <a:latin typeface="Helvetica" pitchFamily="2" charset="0"/>
              </a:rPr>
              <a:t>dz</a:t>
            </a:r>
            <a:r>
              <a:rPr lang="en-US" dirty="0">
                <a:solidFill>
                  <a:srgbClr val="2E89C2"/>
                </a:solidFill>
                <a:latin typeface="Helvetica" pitchFamily="2" charset="0"/>
              </a:rPr>
              <a:t> (~160 Pa)</a:t>
            </a:r>
          </a:p>
          <a:p>
            <a:r>
              <a:rPr lang="en-US" dirty="0">
                <a:solidFill>
                  <a:srgbClr val="F7851A"/>
                </a:solidFill>
                <a:latin typeface="Helvetica" pitchFamily="2" charset="0"/>
              </a:rPr>
              <a:t>Mid-Coarse (~80 Pa)</a:t>
            </a:r>
          </a:p>
          <a:p>
            <a:r>
              <a:rPr lang="en-US" dirty="0">
                <a:solidFill>
                  <a:srgbClr val="00B150"/>
                </a:solidFill>
                <a:latin typeface="Helvetica" pitchFamily="2" charset="0"/>
              </a:rPr>
              <a:t>Mid-Fine (~40 Pa)</a:t>
            </a:r>
          </a:p>
          <a:p>
            <a:r>
              <a:rPr lang="en-US" dirty="0">
                <a:solidFill>
                  <a:srgbClr val="FF0000"/>
                </a:solidFill>
                <a:latin typeface="Helvetica" pitchFamily="2" charset="0"/>
              </a:rPr>
              <a:t>Fine </a:t>
            </a:r>
            <a:r>
              <a:rPr lang="en-US" dirty="0" err="1">
                <a:solidFill>
                  <a:srgbClr val="FF0000"/>
                </a:solidFill>
                <a:latin typeface="Helvetica" pitchFamily="2" charset="0"/>
              </a:rPr>
              <a:t>dz</a:t>
            </a:r>
            <a:r>
              <a:rPr lang="en-US" dirty="0">
                <a:solidFill>
                  <a:srgbClr val="FF0000"/>
                </a:solidFill>
                <a:latin typeface="Helvetica" pitchFamily="2" charset="0"/>
              </a:rPr>
              <a:t> (~25 Pa)</a:t>
            </a:r>
            <a:endParaRPr lang="en-US" dirty="0">
              <a:solidFill>
                <a:srgbClr val="FF0000"/>
              </a:solidFill>
              <a:effectLst/>
              <a:latin typeface="Helvetica" pitchFamily="2" charset="0"/>
            </a:endParaRPr>
          </a:p>
        </p:txBody>
      </p:sp>
    </p:spTree>
    <p:extLst>
      <p:ext uri="{BB962C8B-B14F-4D97-AF65-F5344CB8AC3E}">
        <p14:creationId xmlns:p14="http://schemas.microsoft.com/office/powerpoint/2010/main" val="80382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8E88E-D554-714A-8A0F-31F824E91030}"/>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8237E764-BAB4-9848-A067-70D7C45BD8B1}"/>
              </a:ext>
            </a:extLst>
          </p:cNvPr>
          <p:cNvPicPr>
            <a:picLocks noChangeAspect="1"/>
          </p:cNvPicPr>
          <p:nvPr/>
        </p:nvPicPr>
        <p:blipFill>
          <a:blip r:embed="rId2"/>
          <a:stretch>
            <a:fillRect/>
          </a:stretch>
        </p:blipFill>
        <p:spPr>
          <a:xfrm>
            <a:off x="0" y="19496"/>
            <a:ext cx="9144000" cy="5104507"/>
          </a:xfrm>
          <a:prstGeom prst="rect">
            <a:avLst/>
          </a:prstGeom>
        </p:spPr>
      </p:pic>
    </p:spTree>
    <p:extLst>
      <p:ext uri="{BB962C8B-B14F-4D97-AF65-F5344CB8AC3E}">
        <p14:creationId xmlns:p14="http://schemas.microsoft.com/office/powerpoint/2010/main" val="3527117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507957" y="186812"/>
            <a:ext cx="7770804" cy="1120877"/>
          </a:xfrm>
        </p:spPr>
        <p:txBody>
          <a:bodyPr/>
          <a:lstStyle/>
          <a:p>
            <a:pPr algn="l"/>
            <a:r>
              <a:rPr lang="en-US" sz="3600" dirty="0">
                <a:latin typeface="Calibri" panose="020F0502020204030204" pitchFamily="34" charset="0"/>
                <a:cs typeface="Calibri" panose="020F0502020204030204" pitchFamily="34" charset="0"/>
              </a:rPr>
              <a:t>Other verification examples </a:t>
            </a:r>
            <a:br>
              <a:rPr lang="en-US" sz="3600" dirty="0">
                <a:latin typeface="Calibri" panose="020F0502020204030204" pitchFamily="34" charset="0"/>
                <a:cs typeface="Calibri" panose="020F0502020204030204" pitchFamily="34" charset="0"/>
              </a:rPr>
            </a:br>
            <a:endParaRPr lang="en-US" sz="36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BE8B0D5-3962-B94A-A978-1DE9154AE7DF}"/>
              </a:ext>
            </a:extLst>
          </p:cNvPr>
          <p:cNvSpPr txBox="1"/>
          <p:nvPr/>
        </p:nvSpPr>
        <p:spPr>
          <a:xfrm>
            <a:off x="507957" y="747250"/>
            <a:ext cx="8217218" cy="4370427"/>
          </a:xfrm>
          <a:prstGeom prst="rect">
            <a:avLst/>
          </a:prstGeom>
          <a:noFill/>
        </p:spPr>
        <p:txBody>
          <a:bodyPr wrap="square" rtlCol="0">
            <a:spAutoFit/>
          </a:bodyPr>
          <a:lstStyle/>
          <a:p>
            <a:r>
              <a:rPr lang="en-US" sz="2400" dirty="0"/>
              <a:t>Shar Mountains for Non-</a:t>
            </a:r>
            <a:r>
              <a:rPr lang="en-US" sz="2400" dirty="0" err="1"/>
              <a:t>hyrdostatic</a:t>
            </a:r>
            <a:r>
              <a:rPr lang="en-US" sz="2400" dirty="0"/>
              <a:t> Dycore (Taylor talk): </a:t>
            </a:r>
          </a:p>
          <a:p>
            <a:pPr marL="342900" indent="-342900">
              <a:buFont typeface="Arial" panose="020B0604020202020204" pitchFamily="34" charset="0"/>
              <a:buChar char="•"/>
            </a:pPr>
            <a:r>
              <a:rPr lang="en-US" sz="2400" dirty="0"/>
              <a:t>No atmosphere </a:t>
            </a:r>
            <a:r>
              <a:rPr lang="en-US" sz="2400" dirty="0" err="1"/>
              <a:t>forcings</a:t>
            </a:r>
            <a:r>
              <a:rPr lang="en-US" sz="2400" dirty="0"/>
              <a:t> over topography </a:t>
            </a:r>
            <a:r>
              <a:rPr lang="en-US" sz="2400" dirty="0">
                <a:sym typeface="Wingdings" pitchFamily="2" charset="2"/>
              </a:rPr>
              <a:t></a:t>
            </a:r>
            <a:r>
              <a:rPr lang="en-US" sz="2400" dirty="0"/>
              <a:t> zero flow?</a:t>
            </a:r>
          </a:p>
          <a:p>
            <a:r>
              <a:rPr lang="en-US" sz="2400" dirty="0"/>
              <a:t>IOP-SCREAM (Bogenschutz Talk):</a:t>
            </a:r>
          </a:p>
          <a:p>
            <a:pPr marL="342900" indent="-342900">
              <a:buFont typeface="Arial" panose="020B0604020202020204" pitchFamily="34" charset="0"/>
              <a:buChar char="•"/>
            </a:pPr>
            <a:r>
              <a:rPr lang="en-US" sz="2400" dirty="0"/>
              <a:t>Set up small planet so that every column is the same as a Single Column Model test case</a:t>
            </a:r>
          </a:p>
          <a:p>
            <a:endParaRPr lang="en-US" sz="1050" dirty="0"/>
          </a:p>
          <a:p>
            <a:r>
              <a:rPr lang="en-US" sz="2400" dirty="0">
                <a:solidFill>
                  <a:srgbClr val="7030A0"/>
                </a:solidFill>
              </a:rPr>
              <a:t>Convergence:</a:t>
            </a:r>
          </a:p>
          <a:p>
            <a:pPr marL="342900" indent="-342900">
              <a:buFont typeface="Courier New" panose="02070309020205020404" pitchFamily="49" charset="0"/>
              <a:buChar char="o"/>
            </a:pPr>
            <a:r>
              <a:rPr lang="en-US" sz="2400" dirty="0"/>
              <a:t>Time step</a:t>
            </a:r>
          </a:p>
          <a:p>
            <a:pPr marL="342900" indent="-342900">
              <a:buFont typeface="Courier New" panose="02070309020205020404" pitchFamily="49" charset="0"/>
              <a:buChar char="o"/>
            </a:pPr>
            <a:r>
              <a:rPr lang="en-US" sz="2400" dirty="0"/>
              <a:t>Vertical levels</a:t>
            </a:r>
          </a:p>
          <a:p>
            <a:r>
              <a:rPr lang="en-US" sz="2400" dirty="0">
                <a:solidFill>
                  <a:srgbClr val="7030A0"/>
                </a:solidFill>
              </a:rPr>
              <a:t>Physical Properties:</a:t>
            </a:r>
          </a:p>
          <a:p>
            <a:pPr marL="342900" indent="-342900">
              <a:buFont typeface="Courier New" panose="02070309020205020404" pitchFamily="49" charset="0"/>
              <a:buChar char="o"/>
            </a:pPr>
            <a:r>
              <a:rPr lang="en-US" sz="2400" dirty="0"/>
              <a:t>Conservation at the process level</a:t>
            </a:r>
          </a:p>
          <a:p>
            <a:pPr marL="342900" indent="-342900">
              <a:buFont typeface="Courier New" panose="02070309020205020404" pitchFamily="49" charset="0"/>
              <a:buChar char="o"/>
            </a:pPr>
            <a:r>
              <a:rPr lang="en-US" sz="2400" dirty="0"/>
              <a:t>Have radiation algorithm calculate Earth’s cross section: </a:t>
            </a:r>
            <a:r>
              <a:rPr lang="en-US" sz="2400" dirty="0">
                <a:latin typeface="Symbol" pitchFamily="2" charset="2"/>
              </a:rPr>
              <a:t>p</a:t>
            </a:r>
            <a:r>
              <a:rPr lang="en-US" sz="2400" dirty="0"/>
              <a:t>R</a:t>
            </a:r>
            <a:r>
              <a:rPr lang="en-US" sz="2400" baseline="30000" dirty="0"/>
              <a:t>2</a:t>
            </a:r>
          </a:p>
        </p:txBody>
      </p:sp>
    </p:spTree>
    <p:extLst>
      <p:ext uri="{BB962C8B-B14F-4D97-AF65-F5344CB8AC3E}">
        <p14:creationId xmlns:p14="http://schemas.microsoft.com/office/powerpoint/2010/main" val="423254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8C04F6-48EC-4FE4-A139-47D1B55C7379}"/>
              </a:ext>
            </a:extLst>
          </p:cNvPr>
          <p:cNvSpPr>
            <a:spLocks noGrp="1" noChangeArrowheads="1"/>
          </p:cNvSpPr>
          <p:nvPr>
            <p:ph type="title"/>
          </p:nvPr>
        </p:nvSpPr>
        <p:spPr>
          <a:xfrm>
            <a:off x="1257300" y="114299"/>
            <a:ext cx="6858000" cy="943535"/>
          </a:xfrm>
        </p:spPr>
        <p:txBody>
          <a:bodyPr/>
          <a:lstStyle/>
          <a:p>
            <a:pPr algn="l"/>
            <a:r>
              <a:rPr lang="en-US" sz="3200" dirty="0">
                <a:solidFill>
                  <a:schemeClr val="tx1"/>
                </a:solidFill>
                <a:latin typeface="Calibri" panose="020F0502020204030204" pitchFamily="34" charset="0"/>
                <a:cs typeface="Calibri" panose="020F0502020204030204" pitchFamily="34" charset="0"/>
              </a:rPr>
              <a:t>Documentation/post-processing:                    </a:t>
            </a:r>
            <a:r>
              <a:rPr lang="en-US" sz="3200" dirty="0" err="1">
                <a:solidFill>
                  <a:schemeClr val="tx1"/>
                </a:solidFill>
                <a:latin typeface="Calibri" panose="020F0502020204030204" pitchFamily="34" charset="0"/>
                <a:cs typeface="Calibri" panose="020F0502020204030204" pitchFamily="34" charset="0"/>
              </a:rPr>
              <a:t>Jupyter</a:t>
            </a:r>
            <a:r>
              <a:rPr lang="en-US" sz="3200" dirty="0">
                <a:solidFill>
                  <a:schemeClr val="tx1"/>
                </a:solidFill>
                <a:latin typeface="Calibri" panose="020F0502020204030204" pitchFamily="34" charset="0"/>
                <a:cs typeface="Calibri" panose="020F0502020204030204" pitchFamily="34" charset="0"/>
              </a:rPr>
              <a:t> notebooks</a:t>
            </a:r>
          </a:p>
        </p:txBody>
      </p:sp>
      <p:sp>
        <p:nvSpPr>
          <p:cNvPr id="4" name="Rectangle 3">
            <a:extLst>
              <a:ext uri="{FF2B5EF4-FFF2-40B4-BE49-F238E27FC236}">
                <a16:creationId xmlns:a16="http://schemas.microsoft.com/office/drawing/2014/main" id="{708255B1-A05E-4623-AE13-67CD6BAF56A0}"/>
              </a:ext>
            </a:extLst>
          </p:cNvPr>
          <p:cNvSpPr/>
          <p:nvPr/>
        </p:nvSpPr>
        <p:spPr>
          <a:xfrm>
            <a:off x="367553" y="957038"/>
            <a:ext cx="7576297" cy="3716402"/>
          </a:xfrm>
          <a:prstGeom prst="rect">
            <a:avLst/>
          </a:prstGeom>
        </p:spPr>
        <p:txBody>
          <a:bodyPr wrap="square">
            <a:spAutoFit/>
          </a:bodyPr>
          <a:lstStyle/>
          <a:p>
            <a:pPr marL="257175" indent="-257175">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Common tool for </a:t>
            </a:r>
            <a:r>
              <a:rPr lang="en-US" sz="2000" b="1" i="1" dirty="0">
                <a:latin typeface="Calibri" panose="020F0502020204030204" pitchFamily="34" charset="0"/>
                <a:cs typeface="Calibri" panose="020F0502020204030204" pitchFamily="34" charset="0"/>
                <a:sym typeface="Wingdings"/>
              </a:rPr>
              <a:t>writing documentation</a:t>
            </a:r>
            <a:r>
              <a:rPr lang="en-US" sz="2000" i="1" dirty="0">
                <a:latin typeface="Calibri" panose="020F0502020204030204" pitchFamily="34" charset="0"/>
                <a:cs typeface="Calibri" panose="020F0502020204030204" pitchFamily="34" charset="0"/>
                <a:sym typeface="Wingdings"/>
              </a:rPr>
              <a:t> </a:t>
            </a:r>
            <a:r>
              <a:rPr lang="en-US" sz="2000" dirty="0">
                <a:latin typeface="Calibri" panose="020F0502020204030204" pitchFamily="34" charset="0"/>
                <a:cs typeface="Calibri" panose="020F0502020204030204" pitchFamily="34" charset="0"/>
                <a:sym typeface="Wingdings"/>
              </a:rPr>
              <a:t>and </a:t>
            </a:r>
            <a:r>
              <a:rPr lang="en-US" sz="2000" b="1" i="1" dirty="0">
                <a:latin typeface="Calibri" panose="020F0502020204030204" pitchFamily="34" charset="0"/>
                <a:cs typeface="Calibri" panose="020F0502020204030204" pitchFamily="34" charset="0"/>
                <a:sym typeface="Wingdings"/>
              </a:rPr>
              <a:t>post-processing/re-generating</a:t>
            </a:r>
            <a:r>
              <a:rPr lang="en-US" sz="2000" dirty="0">
                <a:latin typeface="Calibri" panose="020F0502020204030204" pitchFamily="34" charset="0"/>
                <a:cs typeface="Calibri" panose="020F0502020204030204" pitchFamily="34" charset="0"/>
                <a:sym typeface="Wingdings"/>
              </a:rPr>
              <a:t> verification results.</a:t>
            </a:r>
          </a:p>
          <a:p>
            <a:pPr marL="257175" indent="-257175">
              <a:buFont typeface="Arial" panose="020B0604020202020204" pitchFamily="34" charset="0"/>
              <a:buChar char="•"/>
              <a:defRPr/>
            </a:pPr>
            <a:endParaRPr lang="en-US" sz="1000" dirty="0">
              <a:latin typeface="Calibri" panose="020F0502020204030204" pitchFamily="34" charset="0"/>
              <a:cs typeface="Calibri" panose="020F0502020204030204" pitchFamily="34" charset="0"/>
              <a:sym typeface="Wingdings"/>
            </a:endParaRPr>
          </a:p>
          <a:p>
            <a:pPr marL="257175" indent="-257175">
              <a:buFont typeface="Arial" panose="020B0604020202020204" pitchFamily="34" charset="0"/>
              <a:buChar char="•"/>
              <a:defRPr/>
            </a:pPr>
            <a:r>
              <a:rPr lang="en-US" sz="2000" b="1" i="1" dirty="0">
                <a:latin typeface="Calibri" panose="020F0502020204030204" pitchFamily="34" charset="0"/>
                <a:cs typeface="Calibri" panose="020F0502020204030204" pitchFamily="34" charset="0"/>
                <a:sym typeface="Wingdings"/>
              </a:rPr>
              <a:t>Documentation</a:t>
            </a:r>
            <a:r>
              <a:rPr lang="en-US" sz="2000" dirty="0">
                <a:latin typeface="Calibri" panose="020F0502020204030204" pitchFamily="34" charset="0"/>
                <a:cs typeface="Calibri" panose="020F0502020204030204" pitchFamily="34" charset="0"/>
                <a:sym typeface="Wingdings"/>
              </a:rPr>
              <a:t> to new/existing users of various E3SM components </a:t>
            </a:r>
            <a:r>
              <a:rPr lang="en-US" sz="2000" i="1" dirty="0">
                <a:latin typeface="Calibri" panose="020F0502020204030204" pitchFamily="34" charset="0"/>
                <a:cs typeface="Calibri" panose="020F0502020204030204" pitchFamily="34" charset="0"/>
                <a:sym typeface="Wingdings"/>
              </a:rPr>
              <a:t>and </a:t>
            </a:r>
            <a:r>
              <a:rPr lang="en-US" sz="2000" b="1" i="1" dirty="0">
                <a:latin typeface="Calibri" panose="020F0502020204030204" pitchFamily="34" charset="0"/>
                <a:cs typeface="Calibri" panose="020F0502020204030204" pitchFamily="34" charset="0"/>
                <a:sym typeface="Wingdings"/>
              </a:rPr>
              <a:t>template </a:t>
            </a:r>
            <a:r>
              <a:rPr lang="en-US" sz="2000" dirty="0">
                <a:latin typeface="Calibri" panose="020F0502020204030204" pitchFamily="34" charset="0"/>
                <a:cs typeface="Calibri" panose="020F0502020204030204" pitchFamily="34" charset="0"/>
                <a:sym typeface="Wingdings"/>
              </a:rPr>
              <a:t>for writing verification/unit tests.</a:t>
            </a:r>
          </a:p>
          <a:p>
            <a:pPr marL="257175" indent="-257175">
              <a:buFont typeface="Arial" panose="020B0604020202020204" pitchFamily="34" charset="0"/>
              <a:buChar char="•"/>
              <a:defRPr/>
            </a:pPr>
            <a:endParaRPr lang="en-US" sz="1050" dirty="0">
              <a:latin typeface="Calibri" panose="020F0502020204030204" pitchFamily="34" charset="0"/>
              <a:cs typeface="Calibri" panose="020F0502020204030204" pitchFamily="34" charset="0"/>
              <a:sym typeface="Wingdings"/>
            </a:endParaRPr>
          </a:p>
          <a:p>
            <a:pPr marL="257175" indent="-257175">
              <a:buFont typeface="Arial" panose="020B0604020202020204" pitchFamily="34" charset="0"/>
              <a:buChar char="•"/>
              <a:defRPr/>
            </a:pPr>
            <a:r>
              <a:rPr lang="en-US" sz="2000" dirty="0">
                <a:latin typeface="Calibri" panose="020F0502020204030204" pitchFamily="34" charset="0"/>
                <a:cs typeface="Calibri" panose="020F0502020204030204" pitchFamily="34" charset="0"/>
                <a:sym typeface="Wingdings"/>
              </a:rPr>
              <a:t>The following can be </a:t>
            </a:r>
            <a:r>
              <a:rPr lang="en-US" sz="2000" b="1" i="1" dirty="0">
                <a:latin typeface="Calibri" panose="020F0502020204030204" pitchFamily="34" charset="0"/>
                <a:cs typeface="Calibri" panose="020F0502020204030204" pitchFamily="34" charset="0"/>
                <a:sym typeface="Wingdings"/>
              </a:rPr>
              <a:t>embedded</a:t>
            </a:r>
            <a:r>
              <a:rPr lang="en-US" sz="2000" dirty="0">
                <a:latin typeface="Calibri" panose="020F0502020204030204" pitchFamily="34" charset="0"/>
                <a:cs typeface="Calibri" panose="020F0502020204030204" pitchFamily="34" charset="0"/>
                <a:sym typeface="Wingdings"/>
              </a:rPr>
              <a:t> within a </a:t>
            </a:r>
            <a:r>
              <a:rPr lang="en-US" sz="2000" dirty="0" err="1">
                <a:latin typeface="Calibri" panose="020F0502020204030204" pitchFamily="34" charset="0"/>
                <a:cs typeface="Calibri" panose="020F0502020204030204" pitchFamily="34" charset="0"/>
                <a:sym typeface="Wingdings"/>
              </a:rPr>
              <a:t>Jupyter</a:t>
            </a:r>
            <a:r>
              <a:rPr lang="en-US" sz="2000" dirty="0">
                <a:latin typeface="Calibri" panose="020F0502020204030204" pitchFamily="34" charset="0"/>
                <a:cs typeface="Calibri" panose="020F0502020204030204" pitchFamily="34" charset="0"/>
                <a:sym typeface="Wingdings"/>
              </a:rPr>
              <a:t> notebook: </a:t>
            </a:r>
          </a:p>
          <a:p>
            <a:pPr marL="257175" indent="-257175">
              <a:buFont typeface="Arial" panose="020B0604020202020204" pitchFamily="34" charset="0"/>
              <a:buChar char="•"/>
              <a:defRPr/>
            </a:pPr>
            <a:endParaRPr lang="en-US" sz="600" dirty="0">
              <a:latin typeface="Calibri" panose="020F0502020204030204" pitchFamily="34" charset="0"/>
              <a:cs typeface="Calibri" panose="020F0502020204030204" pitchFamily="34" charset="0"/>
              <a:sym typeface="Wingdings"/>
            </a:endParaRPr>
          </a:p>
          <a:p>
            <a:pPr marL="600075" lvl="1" indent="-257175">
              <a:buFont typeface="Wingdings" panose="05000000000000000000" pitchFamily="2" charset="2"/>
              <a:buChar char="Ø"/>
              <a:defRPr/>
            </a:pPr>
            <a:r>
              <a:rPr lang="en-US" sz="2000" dirty="0" err="1">
                <a:latin typeface="Calibri" panose="020F0502020204030204" pitchFamily="34" charset="0"/>
                <a:cs typeface="Calibri" panose="020F0502020204030204" pitchFamily="34" charset="0"/>
                <a:sym typeface="Wingdings"/>
              </a:rPr>
              <a:t>LaTex</a:t>
            </a:r>
            <a:endParaRPr lang="en-US" sz="2000" dirty="0">
              <a:latin typeface="Calibri" panose="020F0502020204030204" pitchFamily="34" charset="0"/>
              <a:cs typeface="Calibri" panose="020F0502020204030204" pitchFamily="34" charset="0"/>
              <a:sym typeface="Wingdings"/>
            </a:endParaRPr>
          </a:p>
          <a:p>
            <a:pPr marL="600075" lvl="1" indent="-257175">
              <a:buFont typeface="Wingdings" panose="05000000000000000000" pitchFamily="2" charset="2"/>
              <a:buChar char="Ø"/>
              <a:defRPr/>
            </a:pPr>
            <a:r>
              <a:rPr lang="en-US" sz="2000" dirty="0">
                <a:latin typeface="Calibri" panose="020F0502020204030204" pitchFamily="34" charset="0"/>
                <a:cs typeface="Calibri" panose="020F0502020204030204" pitchFamily="34" charset="0"/>
                <a:sym typeface="Wingdings"/>
              </a:rPr>
              <a:t>Python</a:t>
            </a:r>
          </a:p>
          <a:p>
            <a:pPr marL="600075" lvl="1" indent="-257175">
              <a:buFont typeface="Wingdings" panose="05000000000000000000" pitchFamily="2" charset="2"/>
              <a:buChar char="Ø"/>
              <a:defRPr/>
            </a:pPr>
            <a:r>
              <a:rPr lang="en-US" sz="2000" dirty="0" err="1">
                <a:latin typeface="Calibri" panose="020F0502020204030204" pitchFamily="34" charset="0"/>
                <a:cs typeface="Calibri" panose="020F0502020204030204" pitchFamily="34" charset="0"/>
                <a:sym typeface="Wingdings"/>
              </a:rPr>
              <a:t>Matlab</a:t>
            </a:r>
            <a:endParaRPr lang="en-US" sz="2000" dirty="0">
              <a:latin typeface="Calibri" panose="020F0502020204030204" pitchFamily="34" charset="0"/>
              <a:cs typeface="Calibri" panose="020F0502020204030204" pitchFamily="34" charset="0"/>
              <a:sym typeface="Wingdings"/>
            </a:endParaRPr>
          </a:p>
          <a:p>
            <a:pPr marL="600075" lvl="1" indent="-257175">
              <a:buFont typeface="Wingdings" panose="05000000000000000000" pitchFamily="2" charset="2"/>
              <a:buChar char="Ø"/>
              <a:defRPr/>
            </a:pPr>
            <a:r>
              <a:rPr lang="en-US" sz="2000" dirty="0">
                <a:latin typeface="Calibri" panose="020F0502020204030204" pitchFamily="34" charset="0"/>
                <a:cs typeface="Calibri" panose="020F0502020204030204" pitchFamily="34" charset="0"/>
                <a:sym typeface="Wingdings"/>
              </a:rPr>
              <a:t>Julia</a:t>
            </a:r>
          </a:p>
          <a:p>
            <a:pPr marL="600075" lvl="1" indent="-257175">
              <a:buFont typeface="Wingdings" panose="05000000000000000000" pitchFamily="2" charset="2"/>
              <a:buChar char="Ø"/>
              <a:defRPr/>
            </a:pPr>
            <a:r>
              <a:rPr lang="en-US" sz="2000" dirty="0">
                <a:latin typeface="Calibri" panose="020F0502020204030204" pitchFamily="34" charset="0"/>
                <a:cs typeface="Calibri" panose="020F0502020204030204" pitchFamily="34" charset="0"/>
                <a:sym typeface="Wingdings"/>
              </a:rPr>
              <a:t>…</a:t>
            </a:r>
          </a:p>
          <a:p>
            <a:pPr marL="557213" lvl="1" indent="-214313">
              <a:buFont typeface="Wingdings" panose="05000000000000000000" pitchFamily="2" charset="2"/>
              <a:buChar char="Ø"/>
              <a:defRPr/>
            </a:pPr>
            <a:endParaRPr lang="en-US" sz="900" dirty="0">
              <a:latin typeface="Calibri" panose="020F0502020204030204" pitchFamily="34" charset="0"/>
              <a:cs typeface="Calibri" panose="020F0502020204030204" pitchFamily="34" charset="0"/>
              <a:sym typeface="Wingdings"/>
            </a:endParaRPr>
          </a:p>
        </p:txBody>
      </p:sp>
      <p:grpSp>
        <p:nvGrpSpPr>
          <p:cNvPr id="11" name="Group 10">
            <a:extLst>
              <a:ext uri="{FF2B5EF4-FFF2-40B4-BE49-F238E27FC236}">
                <a16:creationId xmlns:a16="http://schemas.microsoft.com/office/drawing/2014/main" id="{7A4494B9-08D0-451A-B823-8D69B7E3176F}"/>
              </a:ext>
            </a:extLst>
          </p:cNvPr>
          <p:cNvGrpSpPr/>
          <p:nvPr/>
        </p:nvGrpSpPr>
        <p:grpSpPr>
          <a:xfrm>
            <a:off x="4130379" y="2740921"/>
            <a:ext cx="1546655" cy="2059634"/>
            <a:chOff x="307064" y="1652209"/>
            <a:chExt cx="3635720" cy="4705049"/>
          </a:xfrm>
        </p:grpSpPr>
        <p:sp>
          <p:nvSpPr>
            <p:cNvPr id="12" name="Rectangle 11">
              <a:extLst>
                <a:ext uri="{FF2B5EF4-FFF2-40B4-BE49-F238E27FC236}">
                  <a16:creationId xmlns:a16="http://schemas.microsoft.com/office/drawing/2014/main" id="{B44BA22D-8627-4BB6-BCD3-0E563BE518C9}"/>
                </a:ext>
              </a:extLst>
            </p:cNvPr>
            <p:cNvSpPr/>
            <p:nvPr/>
          </p:nvSpPr>
          <p:spPr>
            <a:xfrm>
              <a:off x="307064" y="1652209"/>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Picture 12">
              <a:extLst>
                <a:ext uri="{FF2B5EF4-FFF2-40B4-BE49-F238E27FC236}">
                  <a16:creationId xmlns:a16="http://schemas.microsoft.com/office/drawing/2014/main" id="{C0DA0E42-6315-4898-B0F5-FF90851265FD}"/>
                </a:ext>
              </a:extLst>
            </p:cNvPr>
            <p:cNvPicPr>
              <a:picLocks noChangeAspect="1"/>
            </p:cNvPicPr>
            <p:nvPr/>
          </p:nvPicPr>
          <p:blipFill>
            <a:blip r:embed="rId3"/>
            <a:stretch>
              <a:fillRect/>
            </a:stretch>
          </p:blipFill>
          <p:spPr>
            <a:xfrm>
              <a:off x="307064" y="1652209"/>
              <a:ext cx="3635720" cy="4705049"/>
            </a:xfrm>
            <a:prstGeom prst="rect">
              <a:avLst/>
            </a:prstGeom>
            <a:ln>
              <a:solidFill>
                <a:schemeClr val="accent1"/>
              </a:solidFill>
            </a:ln>
            <a:effectLst/>
          </p:spPr>
        </p:pic>
      </p:grpSp>
      <p:grpSp>
        <p:nvGrpSpPr>
          <p:cNvPr id="5" name="Group 4">
            <a:extLst>
              <a:ext uri="{FF2B5EF4-FFF2-40B4-BE49-F238E27FC236}">
                <a16:creationId xmlns:a16="http://schemas.microsoft.com/office/drawing/2014/main" id="{D702B6C0-359C-47AE-94F8-FC47ADDD0FE6}"/>
              </a:ext>
            </a:extLst>
          </p:cNvPr>
          <p:cNvGrpSpPr/>
          <p:nvPr/>
        </p:nvGrpSpPr>
        <p:grpSpPr>
          <a:xfrm>
            <a:off x="5496528" y="2764504"/>
            <a:ext cx="1629195" cy="2059634"/>
            <a:chOff x="8216780" y="1651148"/>
            <a:chExt cx="3636293" cy="4706109"/>
          </a:xfrm>
        </p:grpSpPr>
        <p:sp>
          <p:nvSpPr>
            <p:cNvPr id="6" name="Rectangle 5">
              <a:extLst>
                <a:ext uri="{FF2B5EF4-FFF2-40B4-BE49-F238E27FC236}">
                  <a16:creationId xmlns:a16="http://schemas.microsoft.com/office/drawing/2014/main" id="{945BDEA9-343F-40BE-9794-5D7E3D7980DA}"/>
                </a:ext>
              </a:extLst>
            </p:cNvPr>
            <p:cNvSpPr/>
            <p:nvPr/>
          </p:nvSpPr>
          <p:spPr>
            <a:xfrm>
              <a:off x="8216780" y="1651148"/>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2385D43E-3E74-4E97-9B90-E6DBF1EB47CB}"/>
                </a:ext>
              </a:extLst>
            </p:cNvPr>
            <p:cNvPicPr>
              <a:picLocks noChangeAspect="1"/>
            </p:cNvPicPr>
            <p:nvPr/>
          </p:nvPicPr>
          <p:blipFill>
            <a:blip r:embed="rId4"/>
            <a:stretch>
              <a:fillRect/>
            </a:stretch>
          </p:blipFill>
          <p:spPr>
            <a:xfrm>
              <a:off x="8217353" y="1652209"/>
              <a:ext cx="3635720" cy="4705048"/>
            </a:xfrm>
            <a:prstGeom prst="rect">
              <a:avLst/>
            </a:prstGeom>
            <a:ln>
              <a:solidFill>
                <a:schemeClr val="accent1"/>
              </a:solidFill>
            </a:ln>
          </p:spPr>
        </p:pic>
      </p:grpSp>
      <p:grpSp>
        <p:nvGrpSpPr>
          <p:cNvPr id="8" name="Group 7">
            <a:extLst>
              <a:ext uri="{FF2B5EF4-FFF2-40B4-BE49-F238E27FC236}">
                <a16:creationId xmlns:a16="http://schemas.microsoft.com/office/drawing/2014/main" id="{08195C69-08E4-4A59-973B-B123323FAE06}"/>
              </a:ext>
            </a:extLst>
          </p:cNvPr>
          <p:cNvGrpSpPr/>
          <p:nvPr/>
        </p:nvGrpSpPr>
        <p:grpSpPr>
          <a:xfrm>
            <a:off x="6982427" y="2780560"/>
            <a:ext cx="1694288" cy="2066697"/>
            <a:chOff x="4253534" y="1651860"/>
            <a:chExt cx="3635720" cy="4705397"/>
          </a:xfrm>
        </p:grpSpPr>
        <p:sp>
          <p:nvSpPr>
            <p:cNvPr id="9" name="Rectangle 8">
              <a:extLst>
                <a:ext uri="{FF2B5EF4-FFF2-40B4-BE49-F238E27FC236}">
                  <a16:creationId xmlns:a16="http://schemas.microsoft.com/office/drawing/2014/main" id="{30BDCB11-227E-48EF-B077-ACB794DD5EB3}"/>
                </a:ext>
              </a:extLst>
            </p:cNvPr>
            <p:cNvSpPr/>
            <p:nvPr/>
          </p:nvSpPr>
          <p:spPr>
            <a:xfrm>
              <a:off x="4253534" y="1651860"/>
              <a:ext cx="3635720" cy="4705048"/>
            </a:xfrm>
            <a:prstGeom prst="rect">
              <a:avLst/>
            </a:prstGeom>
            <a:solidFill>
              <a:schemeClr val="bg1"/>
            </a:solidFill>
            <a:ln>
              <a:noFill/>
            </a:ln>
            <a:effectLst>
              <a:outerShdw blurRad="50800" dist="1270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0D470917-B7CA-4FA4-B948-07B2A58329C2}"/>
                </a:ext>
              </a:extLst>
            </p:cNvPr>
            <p:cNvPicPr>
              <a:picLocks noChangeAspect="1"/>
            </p:cNvPicPr>
            <p:nvPr/>
          </p:nvPicPr>
          <p:blipFill>
            <a:blip r:embed="rId5"/>
            <a:stretch>
              <a:fillRect/>
            </a:stretch>
          </p:blipFill>
          <p:spPr>
            <a:xfrm>
              <a:off x="4270883" y="1674659"/>
              <a:ext cx="3618371" cy="4682598"/>
            </a:xfrm>
            <a:prstGeom prst="rect">
              <a:avLst/>
            </a:prstGeom>
            <a:ln>
              <a:solidFill>
                <a:schemeClr val="accent1"/>
              </a:solidFill>
            </a:ln>
          </p:spPr>
        </p:pic>
      </p:grpSp>
      <p:pic>
        <p:nvPicPr>
          <p:cNvPr id="19" name="Picture 18">
            <a:extLst>
              <a:ext uri="{FF2B5EF4-FFF2-40B4-BE49-F238E27FC236}">
                <a16:creationId xmlns:a16="http://schemas.microsoft.com/office/drawing/2014/main" id="{875C36FE-2E0C-426E-95B4-77EE5744F0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925" y="3897060"/>
            <a:ext cx="888422" cy="1029061"/>
          </a:xfrm>
          <a:prstGeom prst="rect">
            <a:avLst/>
          </a:prstGeom>
        </p:spPr>
      </p:pic>
    </p:spTree>
    <p:extLst>
      <p:ext uri="{BB962C8B-B14F-4D97-AF65-F5344CB8AC3E}">
        <p14:creationId xmlns:p14="http://schemas.microsoft.com/office/powerpoint/2010/main" val="102759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667" y="1371601"/>
            <a:ext cx="4830495" cy="1068971"/>
          </a:xfrm>
        </p:spPr>
        <p:txBody>
          <a:bodyPr/>
          <a:lstStyle/>
          <a:p>
            <a:pPr marL="0" indent="0">
              <a:buNone/>
            </a:pPr>
            <a:r>
              <a:rPr lang="en-US" sz="1500" b="1" dirty="0">
                <a:solidFill>
                  <a:schemeClr val="accent6">
                    <a:lumMod val="75000"/>
                  </a:schemeClr>
                </a:solidFill>
                <a:latin typeface="Calibri" panose="020F0502020204030204" pitchFamily="34" charset="0"/>
                <a:cs typeface="Calibri" panose="020F0502020204030204" pitchFamily="34" charset="0"/>
              </a:rPr>
              <a:t>The physics</a:t>
            </a:r>
          </a:p>
          <a:p>
            <a:pPr marL="0" indent="0">
              <a:buNone/>
            </a:pPr>
            <a:endParaRPr lang="en-US" sz="300" b="1" dirty="0">
              <a:solidFill>
                <a:schemeClr val="accent3">
                  <a:lumMod val="75000"/>
                </a:schemeClr>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275" dirty="0">
                <a:latin typeface="Calibri" panose="020F0502020204030204" pitchFamily="34" charset="0"/>
                <a:cs typeface="Calibri" panose="020F0502020204030204" pitchFamily="34" charset="0"/>
              </a:rPr>
              <a:t>Smaller aerosol particles collide to form larger particles, reducing the total number of particles and increasing their mean size</a:t>
            </a:r>
          </a:p>
        </p:txBody>
      </p:sp>
      <p:grpSp>
        <p:nvGrpSpPr>
          <p:cNvPr id="24" name="Group 23"/>
          <p:cNvGrpSpPr/>
          <p:nvPr/>
        </p:nvGrpSpPr>
        <p:grpSpPr>
          <a:xfrm>
            <a:off x="7128198" y="317425"/>
            <a:ext cx="1300862" cy="825346"/>
            <a:chOff x="6783860" y="353769"/>
            <a:chExt cx="1734483" cy="1100461"/>
          </a:xfrm>
          <a:effectLst>
            <a:outerShdw blurRad="50800" dist="76200" dir="2700000" algn="tl" rotWithShape="0">
              <a:prstClr val="black">
                <a:alpha val="40000"/>
              </a:prstClr>
            </a:outerShdw>
          </a:effectLst>
        </p:grpSpPr>
        <p:sp>
          <p:nvSpPr>
            <p:cNvPr id="9" name="Rounded Rectangle 8"/>
            <p:cNvSpPr/>
            <p:nvPr/>
          </p:nvSpPr>
          <p:spPr>
            <a:xfrm>
              <a:off x="6783860" y="353769"/>
              <a:ext cx="1734483" cy="1100461"/>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a:extLst>
                <a:ext uri="{FF2B5EF4-FFF2-40B4-BE49-F238E27FC236}">
                  <a16:creationId xmlns:a16="http://schemas.microsoft.com/office/drawing/2014/main" id="{2AAF015E-D4D0-8448-BCC3-3B9E1A9DB4CA}"/>
                </a:ext>
              </a:extLst>
            </p:cNvPr>
            <p:cNvSpPr/>
            <p:nvPr/>
          </p:nvSpPr>
          <p:spPr>
            <a:xfrm>
              <a:off x="7927278" y="689509"/>
              <a:ext cx="411480" cy="4114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1567F937-0A11-8B4F-9DFB-42D80EBEE4E1}"/>
                </a:ext>
              </a:extLst>
            </p:cNvPr>
            <p:cNvSpPr/>
            <p:nvPr/>
          </p:nvSpPr>
          <p:spPr>
            <a:xfrm>
              <a:off x="6979711" y="981140"/>
              <a:ext cx="265176" cy="265176"/>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5BA27C39-ADFD-3E40-814B-16711F8E487D}"/>
                </a:ext>
              </a:extLst>
            </p:cNvPr>
            <p:cNvSpPr/>
            <p:nvPr/>
          </p:nvSpPr>
          <p:spPr>
            <a:xfrm>
              <a:off x="7016781" y="598069"/>
              <a:ext cx="182880" cy="182880"/>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0" name="Arc 19"/>
            <p:cNvSpPr/>
            <p:nvPr/>
          </p:nvSpPr>
          <p:spPr>
            <a:xfrm rot="5400000">
              <a:off x="7146310" y="698372"/>
              <a:ext cx="398699" cy="440283"/>
            </a:xfrm>
            <a:prstGeom prst="arc">
              <a:avLst>
                <a:gd name="adj1" fmla="val 10889517"/>
                <a:gd name="adj2" fmla="val 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cxnSp>
          <p:nvCxnSpPr>
            <p:cNvPr id="22" name="Straight Arrow Connector 21"/>
            <p:cNvCxnSpPr/>
            <p:nvPr/>
          </p:nvCxnSpPr>
          <p:spPr>
            <a:xfrm>
              <a:off x="7565802" y="918867"/>
              <a:ext cx="266907" cy="0"/>
            </a:xfrm>
            <a:prstGeom prst="straightConnector1">
              <a:avLst/>
            </a:prstGeom>
            <a:ln>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pic>
        <p:nvPicPr>
          <p:cNvPr id="23" name="Picture 22"/>
          <p:cNvPicPr>
            <a:picLocks noChangeAspect="1"/>
          </p:cNvPicPr>
          <p:nvPr/>
        </p:nvPicPr>
        <p:blipFill rotWithShape="1">
          <a:blip r:embed="rId3"/>
          <a:srcRect l="2755" t="4566" r="33301" b="7084"/>
          <a:stretch/>
        </p:blipFill>
        <p:spPr>
          <a:xfrm>
            <a:off x="5967089" y="1233592"/>
            <a:ext cx="3013757" cy="3660876"/>
          </a:xfrm>
          <a:prstGeom prst="rect">
            <a:avLst/>
          </a:prstGeom>
          <a:ln>
            <a:noFill/>
          </a:ln>
          <a:effectLst>
            <a:outerShdw blurRad="292100" dist="139700" dir="2700000" algn="tl" rotWithShape="0">
              <a:srgbClr val="333333">
                <a:alpha val="65000"/>
              </a:srgbClr>
            </a:outerShdw>
          </a:effectLst>
        </p:spPr>
      </p:pic>
      <p:sp>
        <p:nvSpPr>
          <p:cNvPr id="26" name="Content Placeholder 2"/>
          <p:cNvSpPr txBox="1">
            <a:spLocks/>
          </p:cNvSpPr>
          <p:nvPr/>
        </p:nvSpPr>
        <p:spPr>
          <a:xfrm>
            <a:off x="526280" y="2124505"/>
            <a:ext cx="5560755" cy="2486018"/>
          </a:xfrm>
          <a:prstGeom prst="rect">
            <a:avLst/>
          </a:prstGeom>
        </p:spPr>
        <p:txBody>
          <a:bodyPr vert="horz" lIns="0" tIns="0" rIns="0" bIns="0" rtlCol="0">
            <a:noAutofit/>
          </a:bodyPr>
          <a:lst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code </a:t>
            </a:r>
          </a:p>
          <a:p>
            <a:pPr>
              <a:spcBef>
                <a:spcPts val="0"/>
              </a:spcBef>
            </a:pPr>
            <a:endParaRPr lang="en-US" sz="300" dirty="0">
              <a:latin typeface="Calibri" panose="020F0502020204030204" pitchFamily="34" charset="0"/>
              <a:cs typeface="Calibri" panose="020F0502020204030204" pitchFamily="34" charset="0"/>
            </a:endParaRPr>
          </a:p>
          <a:p>
            <a:pPr>
              <a:spcBef>
                <a:spcPts val="0"/>
              </a:spcBef>
            </a:pPr>
            <a:r>
              <a:rPr lang="en-US" sz="1275" dirty="0">
                <a:latin typeface="Calibri" panose="020F0502020204030204" pitchFamily="34" charset="0"/>
                <a:cs typeface="Calibri" panose="020F0502020204030204" pitchFamily="34" charset="0"/>
              </a:rPr>
              <a:t>Describes aerosol population by a few log-normal distribution functions (modes)</a:t>
            </a:r>
          </a:p>
          <a:p>
            <a:pPr>
              <a:spcBef>
                <a:spcPts val="0"/>
              </a:spcBef>
            </a:pPr>
            <a:r>
              <a:rPr lang="en-US" sz="1275" dirty="0">
                <a:latin typeface="Calibri" panose="020F0502020204030204" pitchFamily="34" charset="0"/>
                <a:cs typeface="Calibri" panose="020F0502020204030204" pitchFamily="34" charset="0"/>
              </a:rPr>
              <a:t>Solves ordinary differential equations (ODEs) for mass and number concentrations of each mode</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The verification</a:t>
            </a:r>
          </a:p>
          <a:p>
            <a:pPr>
              <a:spcBef>
                <a:spcPts val="900"/>
              </a:spcBef>
            </a:pPr>
            <a:r>
              <a:rPr lang="en-US" sz="1275" dirty="0">
                <a:latin typeface="Calibri" panose="020F0502020204030204" pitchFamily="34" charset="0"/>
                <a:cs typeface="Calibri" panose="020F0502020204030204" pitchFamily="34" charset="0"/>
              </a:rPr>
              <a:t>Assess convergence of time stepping method</a:t>
            </a:r>
          </a:p>
          <a:p>
            <a:pPr>
              <a:spcBef>
                <a:spcPts val="0"/>
              </a:spcBef>
            </a:pPr>
            <a:r>
              <a:rPr lang="en-US" sz="1275" dirty="0">
                <a:latin typeface="Calibri" panose="020F0502020204030204" pitchFamily="34" charset="0"/>
                <a:cs typeface="Calibri" panose="020F0502020204030204" pitchFamily="34" charset="0"/>
              </a:rPr>
              <a:t>10 different initial conditions * 19 concentrations = 190 ODEs</a:t>
            </a:r>
          </a:p>
          <a:p>
            <a:pPr>
              <a:spcBef>
                <a:spcPts val="0"/>
              </a:spcBef>
            </a:pPr>
            <a:r>
              <a:rPr lang="en-US" sz="1275" dirty="0">
                <a:latin typeface="Calibri" panose="020F0502020204030204" pitchFamily="34" charset="0"/>
                <a:cs typeface="Calibri" panose="020F0502020204030204" pitchFamily="34" charset="0"/>
              </a:rPr>
              <a:t>Integration length: 30 min</a:t>
            </a:r>
          </a:p>
          <a:p>
            <a:pPr>
              <a:spcBef>
                <a:spcPts val="0"/>
              </a:spcBef>
            </a:pPr>
            <a:r>
              <a:rPr lang="en-US" sz="1275" dirty="0">
                <a:latin typeface="Calibri" panose="020F0502020204030204" pitchFamily="34" charset="0"/>
                <a:cs typeface="Calibri" panose="020F0502020204030204" pitchFamily="34" charset="0"/>
              </a:rPr>
              <a:t>Reference solutions using 4th order </a:t>
            </a:r>
            <a:r>
              <a:rPr lang="en-US" sz="1275" dirty="0" err="1">
                <a:latin typeface="Calibri" panose="020F0502020204030204" pitchFamily="34" charset="0"/>
                <a:cs typeface="Calibri" panose="020F0502020204030204" pitchFamily="34" charset="0"/>
              </a:rPr>
              <a:t>Runge-Kutta</a:t>
            </a:r>
            <a:r>
              <a:rPr lang="en-US" sz="1275" dirty="0">
                <a:latin typeface="Calibri" panose="020F0502020204030204" pitchFamily="34" charset="0"/>
                <a:cs typeface="Calibri" panose="020F0502020204030204" pitchFamily="34" charset="0"/>
              </a:rPr>
              <a:t> with ∆t = 1s</a:t>
            </a:r>
          </a:p>
          <a:p>
            <a:pPr>
              <a:spcBef>
                <a:spcPts val="0"/>
              </a:spcBef>
            </a:pPr>
            <a:r>
              <a:rPr lang="en-US" sz="1275" dirty="0">
                <a:latin typeface="Calibri" panose="020F0502020204030204" pitchFamily="34" charset="0"/>
                <a:cs typeface="Calibri" panose="020F0502020204030204" pitchFamily="34" charset="0"/>
              </a:rPr>
              <a:t>Test fails when convergence rates is significantly &lt; expected</a:t>
            </a:r>
          </a:p>
          <a:p>
            <a:pPr marL="0" indent="0">
              <a:spcBef>
                <a:spcPts val="900"/>
              </a:spcBef>
              <a:buNone/>
            </a:pPr>
            <a:r>
              <a:rPr lang="en-US" sz="1500" b="1" dirty="0">
                <a:solidFill>
                  <a:schemeClr val="accent6">
                    <a:lumMod val="75000"/>
                  </a:schemeClr>
                </a:solidFill>
                <a:latin typeface="Calibri" panose="020F0502020204030204" pitchFamily="34" charset="0"/>
                <a:cs typeface="Calibri" panose="020F0502020204030204" pitchFamily="34" charset="0"/>
              </a:rPr>
              <a:t>Unit isolation: </a:t>
            </a:r>
            <a:r>
              <a:rPr lang="en-US" sz="1275" dirty="0">
                <a:latin typeface="Calibri" panose="020F0502020204030204" pitchFamily="34" charset="0"/>
                <a:cs typeface="Calibri" panose="020F0502020204030204" pitchFamily="34" charset="0"/>
              </a:rPr>
              <a:t>MAM box model (Fortran)</a:t>
            </a:r>
            <a:endParaRPr lang="en-US" sz="1275" b="1" dirty="0">
              <a:solidFill>
                <a:schemeClr val="accent6">
                  <a:lumMod val="75000"/>
                </a:schemeClr>
              </a:solidFill>
              <a:latin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C19B4233-799E-447C-AA82-46C29AFAECFF}"/>
              </a:ext>
            </a:extLst>
          </p:cNvPr>
          <p:cNvSpPr txBox="1">
            <a:spLocks noChangeArrowheads="1"/>
          </p:cNvSpPr>
          <p:nvPr/>
        </p:nvSpPr>
        <p:spPr>
          <a:xfrm>
            <a:off x="416718" y="140726"/>
            <a:ext cx="6858000" cy="742950"/>
          </a:xfrm>
          <a:prstGeom prst="rect">
            <a:avLst/>
          </a:prstGeom>
        </p:spPr>
        <p:txBody>
          <a:bodyPr anchor="ctr"/>
          <a:lstStyle/>
          <a:p>
            <a:pPr algn="l"/>
            <a:r>
              <a:rPr lang="en-US" sz="3200" kern="0" dirty="0">
                <a:latin typeface="Calibri" panose="020F0502020204030204" pitchFamily="34" charset="0"/>
                <a:cs typeface="Calibri" panose="020F0502020204030204" pitchFamily="34" charset="0"/>
              </a:rPr>
              <a:t>Verification example from MAM:                    Aerosol Coagulation</a:t>
            </a:r>
          </a:p>
        </p:txBody>
      </p:sp>
      <p:sp>
        <p:nvSpPr>
          <p:cNvPr id="10" name="Rectangle 9">
            <a:extLst>
              <a:ext uri="{FF2B5EF4-FFF2-40B4-BE49-F238E27FC236}">
                <a16:creationId xmlns:a16="http://schemas.microsoft.com/office/drawing/2014/main" id="{74718B47-0CFC-4CDC-AD0D-1C078B0BB356}"/>
              </a:ext>
            </a:extLst>
          </p:cNvPr>
          <p:cNvSpPr/>
          <p:nvPr/>
        </p:nvSpPr>
        <p:spPr>
          <a:xfrm>
            <a:off x="3990340" y="634940"/>
            <a:ext cx="2945975" cy="507831"/>
          </a:xfrm>
          <a:prstGeom prst="rect">
            <a:avLst/>
          </a:prstGeom>
          <a:ln>
            <a:solidFill>
              <a:srgbClr val="0070C0"/>
            </a:solidFill>
          </a:ln>
        </p:spPr>
        <p:txBody>
          <a:bodyPr wrap="square">
            <a:spAutoFit/>
          </a:bodyPr>
          <a:lstStyle/>
          <a:p>
            <a:pPr algn="ctr"/>
            <a:r>
              <a:rPr lang="en-US" sz="1350" dirty="0">
                <a:latin typeface="Calibri" panose="020F0502020204030204" pitchFamily="34" charset="0"/>
                <a:cs typeface="Calibri" panose="020F0502020204030204" pitchFamily="34" charset="0"/>
                <a:hlinkClick r:id="rId4"/>
              </a:rPr>
              <a:t>https://e3sm-project.github.io/CMDV-testing/Coagulation.html</a:t>
            </a:r>
            <a:r>
              <a:rPr lang="en-US" sz="1350" dirty="0">
                <a:latin typeface="Calibri" panose="020F0502020204030204" pitchFamily="34" charset="0"/>
                <a:cs typeface="Calibri" panose="020F0502020204030204" pitchFamily="34" charset="0"/>
              </a:rPr>
              <a:t> </a:t>
            </a:r>
          </a:p>
        </p:txBody>
      </p:sp>
      <p:sp>
        <p:nvSpPr>
          <p:cNvPr id="11" name="TextBox 10">
            <a:extLst>
              <a:ext uri="{FF2B5EF4-FFF2-40B4-BE49-F238E27FC236}">
                <a16:creationId xmlns:a16="http://schemas.microsoft.com/office/drawing/2014/main" id="{6B99BEEF-9B46-48C2-B631-2D6791420623}"/>
              </a:ext>
            </a:extLst>
          </p:cNvPr>
          <p:cNvSpPr txBox="1"/>
          <p:nvPr/>
        </p:nvSpPr>
        <p:spPr>
          <a:xfrm>
            <a:off x="409013" y="950803"/>
            <a:ext cx="3389444" cy="346249"/>
          </a:xfrm>
          <a:prstGeom prst="rect">
            <a:avLst/>
          </a:prstGeom>
          <a:noFill/>
        </p:spPr>
        <p:txBody>
          <a:bodyPr wrap="square" rtlCol="0">
            <a:spAutoFit/>
          </a:bodyPr>
          <a:lstStyle/>
          <a:p>
            <a:r>
              <a:rPr lang="en-US" sz="1650" dirty="0">
                <a:latin typeface="Calibri" panose="020F0502020204030204" pitchFamily="34" charset="0"/>
                <a:cs typeface="Calibri" panose="020F0502020204030204" pitchFamily="34" charset="0"/>
              </a:rPr>
              <a:t>R. </a:t>
            </a:r>
            <a:r>
              <a:rPr lang="en-US" sz="1650" dirty="0" err="1">
                <a:latin typeface="Calibri" panose="020F0502020204030204" pitchFamily="34" charset="0"/>
                <a:cs typeface="Calibri" panose="020F0502020204030204" pitchFamily="34" charset="0"/>
              </a:rPr>
              <a:t>Scanza</a:t>
            </a:r>
            <a:r>
              <a:rPr lang="en-US" sz="1650" dirty="0">
                <a:latin typeface="Calibri" panose="020F0502020204030204" pitchFamily="34" charset="0"/>
                <a:cs typeface="Calibri" panose="020F0502020204030204" pitchFamily="34" charset="0"/>
              </a:rPr>
              <a:t>, R. Easter (PNNL) </a:t>
            </a:r>
          </a:p>
        </p:txBody>
      </p:sp>
    </p:spTree>
    <p:extLst>
      <p:ext uri="{BB962C8B-B14F-4D97-AF65-F5344CB8AC3E}">
        <p14:creationId xmlns:p14="http://schemas.microsoft.com/office/powerpoint/2010/main" val="386710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8475</TotalTime>
  <Words>1519</Words>
  <Application>Microsoft Macintosh PowerPoint</Application>
  <PresentationFormat>On-screen Show (16:9)</PresentationFormat>
  <Paragraphs>172</Paragraphs>
  <Slides>14</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Calbri</vt:lpstr>
      <vt:lpstr>Calibri</vt:lpstr>
      <vt:lpstr>Courier New</vt:lpstr>
      <vt:lpstr>Helvetica</vt:lpstr>
      <vt:lpstr>Symbol</vt:lpstr>
      <vt:lpstr>Times New Roman</vt:lpstr>
      <vt:lpstr>Wingdings</vt:lpstr>
      <vt:lpstr>Office Theme</vt:lpstr>
      <vt:lpstr>Custom Design</vt:lpstr>
      <vt:lpstr>Alas, poor Bug! I knew him, Horatio.</vt:lpstr>
      <vt:lpstr> E3SM Testing Vocabulary</vt:lpstr>
      <vt:lpstr> E3SM Testing Vocabulary</vt:lpstr>
      <vt:lpstr>Verification first, then Validation</vt:lpstr>
      <vt:lpstr>A great verification example (Bradley from Caldwell talk): convergence order</vt:lpstr>
      <vt:lpstr>PowerPoint Presentation</vt:lpstr>
      <vt:lpstr>Other verification examples  </vt:lpstr>
      <vt:lpstr>Documentation/post-processing:                    Jupyter notebooks</vt:lpstr>
      <vt:lpstr>PowerPoint Presentation</vt:lpstr>
      <vt:lpstr>PowerPoint Presentation</vt:lpstr>
      <vt:lpstr>PowerPoint Presentation</vt:lpstr>
      <vt:lpstr>PowerPoint Presentation</vt:lpstr>
      <vt:lpstr>Another Success story</vt:lpstr>
      <vt:lpstr>Starting in CY20: E3SM Verification Interest Group Monthly Telecon</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Andy Salinger</cp:lastModifiedBy>
  <cp:revision>39</cp:revision>
  <dcterms:created xsi:type="dcterms:W3CDTF">2014-12-04T00:15:55Z</dcterms:created>
  <dcterms:modified xsi:type="dcterms:W3CDTF">2019-11-21T06:08:13Z</dcterms:modified>
</cp:coreProperties>
</file>